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7" r:id="rId1"/>
    <p:sldMasterId id="2147484026" r:id="rId2"/>
  </p:sldMasterIdLst>
  <p:notesMasterIdLst>
    <p:notesMasterId r:id="rId26"/>
  </p:notesMasterIdLst>
  <p:sldIdLst>
    <p:sldId id="2439" r:id="rId3"/>
    <p:sldId id="256" r:id="rId4"/>
    <p:sldId id="2448" r:id="rId5"/>
    <p:sldId id="2446" r:id="rId6"/>
    <p:sldId id="2447" r:id="rId7"/>
    <p:sldId id="2449" r:id="rId8"/>
    <p:sldId id="2450" r:id="rId9"/>
    <p:sldId id="2451" r:id="rId10"/>
    <p:sldId id="2453" r:id="rId11"/>
    <p:sldId id="257" r:id="rId12"/>
    <p:sldId id="273" r:id="rId13"/>
    <p:sldId id="258" r:id="rId14"/>
    <p:sldId id="271" r:id="rId15"/>
    <p:sldId id="274" r:id="rId16"/>
    <p:sldId id="259" r:id="rId17"/>
    <p:sldId id="275" r:id="rId18"/>
    <p:sldId id="260" r:id="rId19"/>
    <p:sldId id="276" r:id="rId20"/>
    <p:sldId id="261" r:id="rId21"/>
    <p:sldId id="2443" r:id="rId22"/>
    <p:sldId id="2444" r:id="rId23"/>
    <p:sldId id="2452" r:id="rId24"/>
    <p:sldId id="2445"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0" d="100"/>
          <a:sy n="90" d="100"/>
        </p:scale>
        <p:origin x="138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263EB8-BA66-4D43-86A1-3C6252C2811F}"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CF3866AE-E1FD-4B96-A06A-D9E7DF2860E4}">
      <dgm:prSet/>
      <dgm:spPr/>
      <dgm:t>
        <a:bodyPr/>
        <a:lstStyle/>
        <a:p>
          <a:r>
            <a:rPr lang="en-US"/>
            <a:t>Food they don’t want to eat</a:t>
          </a:r>
        </a:p>
      </dgm:t>
    </dgm:pt>
    <dgm:pt modelId="{629160EB-FA63-4639-B0DD-07BAA9FA2674}" type="parTrans" cxnId="{507388AD-91AF-4BDF-A759-E41EF60169B2}">
      <dgm:prSet/>
      <dgm:spPr/>
      <dgm:t>
        <a:bodyPr/>
        <a:lstStyle/>
        <a:p>
          <a:endParaRPr lang="en-US"/>
        </a:p>
      </dgm:t>
    </dgm:pt>
    <dgm:pt modelId="{5648FDF0-C3B7-42F3-AC7B-000FDE549606}" type="sibTrans" cxnId="{507388AD-91AF-4BDF-A759-E41EF60169B2}">
      <dgm:prSet/>
      <dgm:spPr/>
      <dgm:t>
        <a:bodyPr/>
        <a:lstStyle/>
        <a:p>
          <a:endParaRPr lang="en-US"/>
        </a:p>
      </dgm:t>
    </dgm:pt>
    <dgm:pt modelId="{770508D2-5BB5-4671-8EB9-39EDCA7E585B}">
      <dgm:prSet/>
      <dgm:spPr/>
      <dgm:t>
        <a:bodyPr/>
        <a:lstStyle/>
        <a:p>
          <a:r>
            <a:rPr lang="en-US"/>
            <a:t>Difficult activities</a:t>
          </a:r>
        </a:p>
      </dgm:t>
    </dgm:pt>
    <dgm:pt modelId="{F37E2E82-1CE9-4E03-AC48-3088F9D5D583}" type="parTrans" cxnId="{A1734A84-61FE-4C8C-BF30-048A67A09D10}">
      <dgm:prSet/>
      <dgm:spPr/>
      <dgm:t>
        <a:bodyPr/>
        <a:lstStyle/>
        <a:p>
          <a:endParaRPr lang="en-US"/>
        </a:p>
      </dgm:t>
    </dgm:pt>
    <dgm:pt modelId="{EC49123A-05AA-4CF2-994D-1E3CB5D64C45}" type="sibTrans" cxnId="{A1734A84-61FE-4C8C-BF30-048A67A09D10}">
      <dgm:prSet/>
      <dgm:spPr/>
      <dgm:t>
        <a:bodyPr/>
        <a:lstStyle/>
        <a:p>
          <a:endParaRPr lang="en-US"/>
        </a:p>
      </dgm:t>
    </dgm:pt>
    <dgm:pt modelId="{5C8F90FD-B68E-4D96-B24E-9A15EDC962B3}">
      <dgm:prSet/>
      <dgm:spPr/>
      <dgm:t>
        <a:bodyPr/>
        <a:lstStyle/>
        <a:p>
          <a:r>
            <a:rPr lang="en-US" dirty="0"/>
            <a:t>Things they don’t understand</a:t>
          </a:r>
        </a:p>
      </dgm:t>
    </dgm:pt>
    <dgm:pt modelId="{E27D1728-9850-403D-86C6-A95B222776DC}" type="parTrans" cxnId="{AAF893FF-FCD8-4BF1-8BD5-1EB5AE926D3A}">
      <dgm:prSet/>
      <dgm:spPr/>
      <dgm:t>
        <a:bodyPr/>
        <a:lstStyle/>
        <a:p>
          <a:endParaRPr lang="en-US"/>
        </a:p>
      </dgm:t>
    </dgm:pt>
    <dgm:pt modelId="{DC1843AC-EAC4-4F29-AF7D-CDF0B77CB926}" type="sibTrans" cxnId="{AAF893FF-FCD8-4BF1-8BD5-1EB5AE926D3A}">
      <dgm:prSet/>
      <dgm:spPr/>
      <dgm:t>
        <a:bodyPr/>
        <a:lstStyle/>
        <a:p>
          <a:endParaRPr lang="en-US"/>
        </a:p>
      </dgm:t>
    </dgm:pt>
    <dgm:pt modelId="{3862C3DB-D1D3-4190-B697-F00B4406965E}">
      <dgm:prSet/>
      <dgm:spPr/>
      <dgm:t>
        <a:bodyPr/>
        <a:lstStyle/>
        <a:p>
          <a:r>
            <a:rPr lang="en-US"/>
            <a:t>Things that feel uncomfortable</a:t>
          </a:r>
        </a:p>
      </dgm:t>
    </dgm:pt>
    <dgm:pt modelId="{2C29D420-4117-4E4D-AF38-C18918891505}" type="parTrans" cxnId="{CE4DA03A-5E8B-485E-9953-8CF5E000E6A6}">
      <dgm:prSet/>
      <dgm:spPr/>
      <dgm:t>
        <a:bodyPr/>
        <a:lstStyle/>
        <a:p>
          <a:endParaRPr lang="en-US"/>
        </a:p>
      </dgm:t>
    </dgm:pt>
    <dgm:pt modelId="{4A24A70B-430A-4164-A69B-DBFEB5C51C76}" type="sibTrans" cxnId="{CE4DA03A-5E8B-485E-9953-8CF5E000E6A6}">
      <dgm:prSet/>
      <dgm:spPr/>
      <dgm:t>
        <a:bodyPr/>
        <a:lstStyle/>
        <a:p>
          <a:endParaRPr lang="en-US"/>
        </a:p>
      </dgm:t>
    </dgm:pt>
    <dgm:pt modelId="{EBF1D474-DCF9-40A5-923C-F4B1064856F2}">
      <dgm:prSet/>
      <dgm:spPr/>
      <dgm:t>
        <a:bodyPr/>
        <a:lstStyle/>
        <a:p>
          <a:r>
            <a:rPr lang="en-US" dirty="0"/>
            <a:t>Overwhelming activities</a:t>
          </a:r>
        </a:p>
      </dgm:t>
    </dgm:pt>
    <dgm:pt modelId="{7290A59A-D5FF-4FC3-BC05-56B264A2CEAE}" type="parTrans" cxnId="{44CDA688-09D5-43CC-948D-73EE4CD55541}">
      <dgm:prSet/>
      <dgm:spPr/>
      <dgm:t>
        <a:bodyPr/>
        <a:lstStyle/>
        <a:p>
          <a:endParaRPr lang="en-US"/>
        </a:p>
      </dgm:t>
    </dgm:pt>
    <dgm:pt modelId="{B724F598-5794-49B9-9C30-6BFAA53CF06F}" type="sibTrans" cxnId="{44CDA688-09D5-43CC-948D-73EE4CD55541}">
      <dgm:prSet/>
      <dgm:spPr/>
      <dgm:t>
        <a:bodyPr/>
        <a:lstStyle/>
        <a:p>
          <a:endParaRPr lang="en-US"/>
        </a:p>
      </dgm:t>
    </dgm:pt>
    <dgm:pt modelId="{29AD2B1F-F803-44A0-A577-46BB3E227152}" type="pres">
      <dgm:prSet presAssocID="{9F263EB8-BA66-4D43-86A1-3C6252C2811F}" presName="diagram" presStyleCnt="0">
        <dgm:presLayoutVars>
          <dgm:dir/>
          <dgm:resizeHandles val="exact"/>
        </dgm:presLayoutVars>
      </dgm:prSet>
      <dgm:spPr/>
    </dgm:pt>
    <dgm:pt modelId="{1400ADB0-5EDA-4843-B603-64B92B8FE939}" type="pres">
      <dgm:prSet presAssocID="{CF3866AE-E1FD-4B96-A06A-D9E7DF2860E4}" presName="node" presStyleLbl="node1" presStyleIdx="0" presStyleCnt="5">
        <dgm:presLayoutVars>
          <dgm:bulletEnabled val="1"/>
        </dgm:presLayoutVars>
      </dgm:prSet>
      <dgm:spPr/>
    </dgm:pt>
    <dgm:pt modelId="{E80DEC55-641A-4FA7-B775-7187E65336AD}" type="pres">
      <dgm:prSet presAssocID="{5648FDF0-C3B7-42F3-AC7B-000FDE549606}" presName="sibTrans" presStyleCnt="0"/>
      <dgm:spPr/>
    </dgm:pt>
    <dgm:pt modelId="{F2A89873-8F59-466A-B910-182E382AB872}" type="pres">
      <dgm:prSet presAssocID="{770508D2-5BB5-4671-8EB9-39EDCA7E585B}" presName="node" presStyleLbl="node1" presStyleIdx="1" presStyleCnt="5">
        <dgm:presLayoutVars>
          <dgm:bulletEnabled val="1"/>
        </dgm:presLayoutVars>
      </dgm:prSet>
      <dgm:spPr/>
    </dgm:pt>
    <dgm:pt modelId="{EFBD39C4-C765-41B6-81E3-24660B50AE75}" type="pres">
      <dgm:prSet presAssocID="{EC49123A-05AA-4CF2-994D-1E3CB5D64C45}" presName="sibTrans" presStyleCnt="0"/>
      <dgm:spPr/>
    </dgm:pt>
    <dgm:pt modelId="{C9CA4CC1-93FB-44DD-82A9-83ED75FEB785}" type="pres">
      <dgm:prSet presAssocID="{5C8F90FD-B68E-4D96-B24E-9A15EDC962B3}" presName="node" presStyleLbl="node1" presStyleIdx="2" presStyleCnt="5">
        <dgm:presLayoutVars>
          <dgm:bulletEnabled val="1"/>
        </dgm:presLayoutVars>
      </dgm:prSet>
      <dgm:spPr/>
    </dgm:pt>
    <dgm:pt modelId="{E3E71650-D2BA-44B3-BA78-66CDC8EBC44E}" type="pres">
      <dgm:prSet presAssocID="{DC1843AC-EAC4-4F29-AF7D-CDF0B77CB926}" presName="sibTrans" presStyleCnt="0"/>
      <dgm:spPr/>
    </dgm:pt>
    <dgm:pt modelId="{9ACDE586-F60C-4199-88C7-B5017FEE69F4}" type="pres">
      <dgm:prSet presAssocID="{3862C3DB-D1D3-4190-B697-F00B4406965E}" presName="node" presStyleLbl="node1" presStyleIdx="3" presStyleCnt="5">
        <dgm:presLayoutVars>
          <dgm:bulletEnabled val="1"/>
        </dgm:presLayoutVars>
      </dgm:prSet>
      <dgm:spPr/>
    </dgm:pt>
    <dgm:pt modelId="{B26DCB4E-B5FD-45EF-817F-218B49DF9693}" type="pres">
      <dgm:prSet presAssocID="{4A24A70B-430A-4164-A69B-DBFEB5C51C76}" presName="sibTrans" presStyleCnt="0"/>
      <dgm:spPr/>
    </dgm:pt>
    <dgm:pt modelId="{3DE659D4-661E-48F3-887D-48C179B23A18}" type="pres">
      <dgm:prSet presAssocID="{EBF1D474-DCF9-40A5-923C-F4B1064856F2}" presName="node" presStyleLbl="node1" presStyleIdx="4" presStyleCnt="5">
        <dgm:presLayoutVars>
          <dgm:bulletEnabled val="1"/>
        </dgm:presLayoutVars>
      </dgm:prSet>
      <dgm:spPr/>
    </dgm:pt>
  </dgm:ptLst>
  <dgm:cxnLst>
    <dgm:cxn modelId="{AFF01E16-6B8E-412D-9A87-107E5836BAEC}" type="presOf" srcId="{9F263EB8-BA66-4D43-86A1-3C6252C2811F}" destId="{29AD2B1F-F803-44A0-A577-46BB3E227152}" srcOrd="0" destOrd="0" presId="urn:microsoft.com/office/officeart/2005/8/layout/default"/>
    <dgm:cxn modelId="{CE4DA03A-5E8B-485E-9953-8CF5E000E6A6}" srcId="{9F263EB8-BA66-4D43-86A1-3C6252C2811F}" destId="{3862C3DB-D1D3-4190-B697-F00B4406965E}" srcOrd="3" destOrd="0" parTransId="{2C29D420-4117-4E4D-AF38-C18918891505}" sibTransId="{4A24A70B-430A-4164-A69B-DBFEB5C51C76}"/>
    <dgm:cxn modelId="{E5DD5E49-5EBD-4F03-B29A-A5F31DE849E0}" type="presOf" srcId="{CF3866AE-E1FD-4B96-A06A-D9E7DF2860E4}" destId="{1400ADB0-5EDA-4843-B603-64B92B8FE939}" srcOrd="0" destOrd="0" presId="urn:microsoft.com/office/officeart/2005/8/layout/default"/>
    <dgm:cxn modelId="{23042677-BF5F-475E-B619-EEE5F784CEF8}" type="presOf" srcId="{5C8F90FD-B68E-4D96-B24E-9A15EDC962B3}" destId="{C9CA4CC1-93FB-44DD-82A9-83ED75FEB785}" srcOrd="0" destOrd="0" presId="urn:microsoft.com/office/officeart/2005/8/layout/default"/>
    <dgm:cxn modelId="{05413E57-3DD1-455E-B840-D5C18B62E39F}" type="presOf" srcId="{EBF1D474-DCF9-40A5-923C-F4B1064856F2}" destId="{3DE659D4-661E-48F3-887D-48C179B23A18}" srcOrd="0" destOrd="0" presId="urn:microsoft.com/office/officeart/2005/8/layout/default"/>
    <dgm:cxn modelId="{A1734A84-61FE-4C8C-BF30-048A67A09D10}" srcId="{9F263EB8-BA66-4D43-86A1-3C6252C2811F}" destId="{770508D2-5BB5-4671-8EB9-39EDCA7E585B}" srcOrd="1" destOrd="0" parTransId="{F37E2E82-1CE9-4E03-AC48-3088F9D5D583}" sibTransId="{EC49123A-05AA-4CF2-994D-1E3CB5D64C45}"/>
    <dgm:cxn modelId="{A3F37886-03E7-4CED-87E0-A09CE138E486}" type="presOf" srcId="{3862C3DB-D1D3-4190-B697-F00B4406965E}" destId="{9ACDE586-F60C-4199-88C7-B5017FEE69F4}" srcOrd="0" destOrd="0" presId="urn:microsoft.com/office/officeart/2005/8/layout/default"/>
    <dgm:cxn modelId="{44CDA688-09D5-43CC-948D-73EE4CD55541}" srcId="{9F263EB8-BA66-4D43-86A1-3C6252C2811F}" destId="{EBF1D474-DCF9-40A5-923C-F4B1064856F2}" srcOrd="4" destOrd="0" parTransId="{7290A59A-D5FF-4FC3-BC05-56B264A2CEAE}" sibTransId="{B724F598-5794-49B9-9C30-6BFAA53CF06F}"/>
    <dgm:cxn modelId="{BC6361A2-F0BC-4C4B-9E7B-DAE30C18F774}" type="presOf" srcId="{770508D2-5BB5-4671-8EB9-39EDCA7E585B}" destId="{F2A89873-8F59-466A-B910-182E382AB872}" srcOrd="0" destOrd="0" presId="urn:microsoft.com/office/officeart/2005/8/layout/default"/>
    <dgm:cxn modelId="{507388AD-91AF-4BDF-A759-E41EF60169B2}" srcId="{9F263EB8-BA66-4D43-86A1-3C6252C2811F}" destId="{CF3866AE-E1FD-4B96-A06A-D9E7DF2860E4}" srcOrd="0" destOrd="0" parTransId="{629160EB-FA63-4639-B0DD-07BAA9FA2674}" sibTransId="{5648FDF0-C3B7-42F3-AC7B-000FDE549606}"/>
    <dgm:cxn modelId="{AAF893FF-FCD8-4BF1-8BD5-1EB5AE926D3A}" srcId="{9F263EB8-BA66-4D43-86A1-3C6252C2811F}" destId="{5C8F90FD-B68E-4D96-B24E-9A15EDC962B3}" srcOrd="2" destOrd="0" parTransId="{E27D1728-9850-403D-86C6-A95B222776DC}" sibTransId="{DC1843AC-EAC4-4F29-AF7D-CDF0B77CB926}"/>
    <dgm:cxn modelId="{F86FED09-06CB-41CA-9FD4-57B623781315}" type="presParOf" srcId="{29AD2B1F-F803-44A0-A577-46BB3E227152}" destId="{1400ADB0-5EDA-4843-B603-64B92B8FE939}" srcOrd="0" destOrd="0" presId="urn:microsoft.com/office/officeart/2005/8/layout/default"/>
    <dgm:cxn modelId="{45B976DB-CD3C-4C51-961B-7F86B58A6EB6}" type="presParOf" srcId="{29AD2B1F-F803-44A0-A577-46BB3E227152}" destId="{E80DEC55-641A-4FA7-B775-7187E65336AD}" srcOrd="1" destOrd="0" presId="urn:microsoft.com/office/officeart/2005/8/layout/default"/>
    <dgm:cxn modelId="{D5D8EC8F-1057-44C4-93EC-0A573634DF80}" type="presParOf" srcId="{29AD2B1F-F803-44A0-A577-46BB3E227152}" destId="{F2A89873-8F59-466A-B910-182E382AB872}" srcOrd="2" destOrd="0" presId="urn:microsoft.com/office/officeart/2005/8/layout/default"/>
    <dgm:cxn modelId="{77D46251-B914-4BAF-A763-CC7937CC7AE9}" type="presParOf" srcId="{29AD2B1F-F803-44A0-A577-46BB3E227152}" destId="{EFBD39C4-C765-41B6-81E3-24660B50AE75}" srcOrd="3" destOrd="0" presId="urn:microsoft.com/office/officeart/2005/8/layout/default"/>
    <dgm:cxn modelId="{EA52544B-97B7-497B-8A84-51818FE13412}" type="presParOf" srcId="{29AD2B1F-F803-44A0-A577-46BB3E227152}" destId="{C9CA4CC1-93FB-44DD-82A9-83ED75FEB785}" srcOrd="4" destOrd="0" presId="urn:microsoft.com/office/officeart/2005/8/layout/default"/>
    <dgm:cxn modelId="{BA4192DA-9E20-4C1C-B901-03A6903FB4C6}" type="presParOf" srcId="{29AD2B1F-F803-44A0-A577-46BB3E227152}" destId="{E3E71650-D2BA-44B3-BA78-66CDC8EBC44E}" srcOrd="5" destOrd="0" presId="urn:microsoft.com/office/officeart/2005/8/layout/default"/>
    <dgm:cxn modelId="{C69E4633-3A94-47F3-8E47-4978584B59AF}" type="presParOf" srcId="{29AD2B1F-F803-44A0-A577-46BB3E227152}" destId="{9ACDE586-F60C-4199-88C7-B5017FEE69F4}" srcOrd="6" destOrd="0" presId="urn:microsoft.com/office/officeart/2005/8/layout/default"/>
    <dgm:cxn modelId="{AED1CA93-8B9B-40B9-BE18-F1A7255FB56C}" type="presParOf" srcId="{29AD2B1F-F803-44A0-A577-46BB3E227152}" destId="{B26DCB4E-B5FD-45EF-817F-218B49DF9693}" srcOrd="7" destOrd="0" presId="urn:microsoft.com/office/officeart/2005/8/layout/default"/>
    <dgm:cxn modelId="{4CBEAC07-FC49-4C11-9AD4-D38AB5C4E076}" type="presParOf" srcId="{29AD2B1F-F803-44A0-A577-46BB3E227152}" destId="{3DE659D4-661E-48F3-887D-48C179B23A18}"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0ADB0-5EDA-4843-B603-64B92B8FE939}">
      <dsp:nvSpPr>
        <dsp:cNvPr id="0" name=""/>
        <dsp:cNvSpPr/>
      </dsp:nvSpPr>
      <dsp:spPr>
        <a:xfrm>
          <a:off x="305744" y="86"/>
          <a:ext cx="2206903" cy="1324142"/>
        </a:xfrm>
        <a:prstGeom prst="rect">
          <a:avLst/>
        </a:prstGeom>
        <a:solidFill>
          <a:schemeClr val="accent2">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Food they don’t want to eat</a:t>
          </a:r>
        </a:p>
      </dsp:txBody>
      <dsp:txXfrm>
        <a:off x="305744" y="86"/>
        <a:ext cx="2206903" cy="1324142"/>
      </dsp:txXfrm>
    </dsp:sp>
    <dsp:sp modelId="{F2A89873-8F59-466A-B910-182E382AB872}">
      <dsp:nvSpPr>
        <dsp:cNvPr id="0" name=""/>
        <dsp:cNvSpPr/>
      </dsp:nvSpPr>
      <dsp:spPr>
        <a:xfrm>
          <a:off x="2733338" y="86"/>
          <a:ext cx="2206903" cy="1324142"/>
        </a:xfrm>
        <a:prstGeom prst="rect">
          <a:avLst/>
        </a:prstGeom>
        <a:solidFill>
          <a:schemeClr val="accent3">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Difficult activities</a:t>
          </a:r>
        </a:p>
      </dsp:txBody>
      <dsp:txXfrm>
        <a:off x="2733338" y="86"/>
        <a:ext cx="2206903" cy="1324142"/>
      </dsp:txXfrm>
    </dsp:sp>
    <dsp:sp modelId="{C9CA4CC1-93FB-44DD-82A9-83ED75FEB785}">
      <dsp:nvSpPr>
        <dsp:cNvPr id="0" name=""/>
        <dsp:cNvSpPr/>
      </dsp:nvSpPr>
      <dsp:spPr>
        <a:xfrm>
          <a:off x="5160932" y="86"/>
          <a:ext cx="2206903" cy="1324142"/>
        </a:xfrm>
        <a:prstGeom prst="rect">
          <a:avLst/>
        </a:prstGeom>
        <a:solidFill>
          <a:schemeClr val="accent4">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Things they don’t understand</a:t>
          </a:r>
        </a:p>
      </dsp:txBody>
      <dsp:txXfrm>
        <a:off x="5160932" y="86"/>
        <a:ext cx="2206903" cy="1324142"/>
      </dsp:txXfrm>
    </dsp:sp>
    <dsp:sp modelId="{9ACDE586-F60C-4199-88C7-B5017FEE69F4}">
      <dsp:nvSpPr>
        <dsp:cNvPr id="0" name=""/>
        <dsp:cNvSpPr/>
      </dsp:nvSpPr>
      <dsp:spPr>
        <a:xfrm>
          <a:off x="1519541" y="1544919"/>
          <a:ext cx="2206903" cy="1324142"/>
        </a:xfrm>
        <a:prstGeom prst="rect">
          <a:avLst/>
        </a:prstGeom>
        <a:solidFill>
          <a:schemeClr val="accent5">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Things that feel uncomfortable</a:t>
          </a:r>
        </a:p>
      </dsp:txBody>
      <dsp:txXfrm>
        <a:off x="1519541" y="1544919"/>
        <a:ext cx="2206903" cy="1324142"/>
      </dsp:txXfrm>
    </dsp:sp>
    <dsp:sp modelId="{3DE659D4-661E-48F3-887D-48C179B23A18}">
      <dsp:nvSpPr>
        <dsp:cNvPr id="0" name=""/>
        <dsp:cNvSpPr/>
      </dsp:nvSpPr>
      <dsp:spPr>
        <a:xfrm>
          <a:off x="3947135" y="1544919"/>
          <a:ext cx="2206903" cy="1324142"/>
        </a:xfrm>
        <a:prstGeom prst="rect">
          <a:avLst/>
        </a:prstGeom>
        <a:solidFill>
          <a:schemeClr val="accent6">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Overwhelming activities</a:t>
          </a:r>
        </a:p>
      </dsp:txBody>
      <dsp:txXfrm>
        <a:off x="3947135" y="1544919"/>
        <a:ext cx="2206903" cy="132414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27BAA-544A-41BD-95B9-9317A92BDEEC}" type="datetimeFigureOut">
              <a:rPr lang="en-US" smtClean="0"/>
              <a:t>4/19/2019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630102-2D95-427A-89F9-5254E77437D8}" type="slidenum">
              <a:rPr lang="en-US" smtClean="0"/>
              <a:t>‹#›</a:t>
            </a:fld>
            <a:endParaRPr lang="en-US"/>
          </a:p>
        </p:txBody>
      </p:sp>
    </p:spTree>
    <p:extLst>
      <p:ext uri="{BB962C8B-B14F-4D97-AF65-F5344CB8AC3E}">
        <p14:creationId xmlns:p14="http://schemas.microsoft.com/office/powerpoint/2010/main" val="2030327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we will practice identifying the common components of behavior reduction plans in the next few slides as we look at a Behavior Support Plan (BSP) template and a Behavior Intervention Plan or BIP</a:t>
            </a:r>
          </a:p>
        </p:txBody>
      </p:sp>
      <p:sp>
        <p:nvSpPr>
          <p:cNvPr id="4" name="Slide Number Placeholder 3"/>
          <p:cNvSpPr>
            <a:spLocks noGrp="1"/>
          </p:cNvSpPr>
          <p:nvPr>
            <p:ph type="sldNum" sz="quarter" idx="5"/>
          </p:nvPr>
        </p:nvSpPr>
        <p:spPr/>
        <p:txBody>
          <a:bodyPr/>
          <a:lstStyle/>
          <a:p>
            <a:fld id="{47630102-2D95-427A-89F9-5254E77437D8}" type="slidenum">
              <a:rPr lang="en-US" smtClean="0"/>
              <a:t>5</a:t>
            </a:fld>
            <a:endParaRPr lang="en-US"/>
          </a:p>
        </p:txBody>
      </p:sp>
    </p:spTree>
    <p:extLst>
      <p:ext uri="{BB962C8B-B14F-4D97-AF65-F5344CB8AC3E}">
        <p14:creationId xmlns:p14="http://schemas.microsoft.com/office/powerpoint/2010/main" val="246026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example of a Behavior Support Plan.  Often found in residential settings as well as clinic and home based therapy.</a:t>
            </a:r>
          </a:p>
        </p:txBody>
      </p:sp>
      <p:sp>
        <p:nvSpPr>
          <p:cNvPr id="4" name="Slide Number Placeholder 3"/>
          <p:cNvSpPr>
            <a:spLocks noGrp="1"/>
          </p:cNvSpPr>
          <p:nvPr>
            <p:ph type="sldNum" sz="quarter" idx="5"/>
          </p:nvPr>
        </p:nvSpPr>
        <p:spPr/>
        <p:txBody>
          <a:bodyPr/>
          <a:lstStyle/>
          <a:p>
            <a:fld id="{47630102-2D95-427A-89F9-5254E77437D8}" type="slidenum">
              <a:rPr lang="en-US" smtClean="0"/>
              <a:t>6</a:t>
            </a:fld>
            <a:endParaRPr lang="en-US"/>
          </a:p>
        </p:txBody>
      </p:sp>
    </p:spTree>
    <p:extLst>
      <p:ext uri="{BB962C8B-B14F-4D97-AF65-F5344CB8AC3E}">
        <p14:creationId xmlns:p14="http://schemas.microsoft.com/office/powerpoint/2010/main" val="377379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Prevention is antecedent strategies that will be used to prevent problem behaviors.   Teaching is referring to replacement behaviors or new skills such as functional communication.  We will be going over extinction in this unit, and if you look down to the safety  section, that would be the crisis procedures and this is important to know for any client you work with, because you will not have time to grab the binder and read it when a crisis actually happens. </a:t>
            </a:r>
          </a:p>
        </p:txBody>
      </p:sp>
      <p:sp>
        <p:nvSpPr>
          <p:cNvPr id="4" name="Slide Number Placeholder 3"/>
          <p:cNvSpPr>
            <a:spLocks noGrp="1"/>
          </p:cNvSpPr>
          <p:nvPr>
            <p:ph type="sldNum" sz="quarter" idx="5"/>
          </p:nvPr>
        </p:nvSpPr>
        <p:spPr/>
        <p:txBody>
          <a:bodyPr/>
          <a:lstStyle/>
          <a:p>
            <a:fld id="{47630102-2D95-427A-89F9-5254E77437D8}" type="slidenum">
              <a:rPr lang="en-US" smtClean="0"/>
              <a:t>7</a:t>
            </a:fld>
            <a:endParaRPr lang="en-US"/>
          </a:p>
        </p:txBody>
      </p:sp>
    </p:spTree>
    <p:extLst>
      <p:ext uri="{BB962C8B-B14F-4D97-AF65-F5344CB8AC3E}">
        <p14:creationId xmlns:p14="http://schemas.microsoft.com/office/powerpoint/2010/main" val="20343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would you like to escape.  At that age? If you had a similar skill set?</a:t>
            </a:r>
          </a:p>
        </p:txBody>
      </p:sp>
      <p:sp>
        <p:nvSpPr>
          <p:cNvPr id="4" name="Slide Number Placeholder 3"/>
          <p:cNvSpPr>
            <a:spLocks noGrp="1"/>
          </p:cNvSpPr>
          <p:nvPr>
            <p:ph type="sldNum" sz="quarter" idx="5"/>
          </p:nvPr>
        </p:nvSpPr>
        <p:spPr/>
        <p:txBody>
          <a:bodyPr/>
          <a:lstStyle/>
          <a:p>
            <a:fld id="{47630102-2D95-427A-89F9-5254E77437D8}" type="slidenum">
              <a:rPr lang="en-US" smtClean="0"/>
              <a:t>12</a:t>
            </a:fld>
            <a:endParaRPr lang="en-US"/>
          </a:p>
        </p:txBody>
      </p:sp>
    </p:spTree>
    <p:extLst>
      <p:ext uri="{BB962C8B-B14F-4D97-AF65-F5344CB8AC3E}">
        <p14:creationId xmlns:p14="http://schemas.microsoft.com/office/powerpoint/2010/main" val="1101965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this in mind, do you believe timeout is always effective?   It’s not and this function of behavior should make that point abundantly clear. </a:t>
            </a:r>
          </a:p>
        </p:txBody>
      </p:sp>
      <p:sp>
        <p:nvSpPr>
          <p:cNvPr id="4" name="Slide Number Placeholder 3"/>
          <p:cNvSpPr>
            <a:spLocks noGrp="1"/>
          </p:cNvSpPr>
          <p:nvPr>
            <p:ph type="sldNum" sz="quarter" idx="5"/>
          </p:nvPr>
        </p:nvSpPr>
        <p:spPr/>
        <p:txBody>
          <a:bodyPr/>
          <a:lstStyle/>
          <a:p>
            <a:fld id="{47630102-2D95-427A-89F9-5254E77437D8}" type="slidenum">
              <a:rPr lang="en-US" smtClean="0"/>
              <a:t>13</a:t>
            </a:fld>
            <a:endParaRPr lang="en-US"/>
          </a:p>
        </p:txBody>
      </p:sp>
    </p:spTree>
    <p:extLst>
      <p:ext uri="{BB962C8B-B14F-4D97-AF65-F5344CB8AC3E}">
        <p14:creationId xmlns:p14="http://schemas.microsoft.com/office/powerpoint/2010/main" val="272473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Attention and number 3, access to tangible, often look very similar and are linked at the hip.  </a:t>
            </a:r>
          </a:p>
        </p:txBody>
      </p:sp>
      <p:sp>
        <p:nvSpPr>
          <p:cNvPr id="4" name="Slide Number Placeholder 3"/>
          <p:cNvSpPr>
            <a:spLocks noGrp="1"/>
          </p:cNvSpPr>
          <p:nvPr>
            <p:ph type="sldNum" sz="quarter" idx="5"/>
          </p:nvPr>
        </p:nvSpPr>
        <p:spPr/>
        <p:txBody>
          <a:bodyPr/>
          <a:lstStyle/>
          <a:p>
            <a:fld id="{47630102-2D95-427A-89F9-5254E77437D8}" type="slidenum">
              <a:rPr lang="en-US" smtClean="0"/>
              <a:t>15</a:t>
            </a:fld>
            <a:endParaRPr lang="en-US"/>
          </a:p>
        </p:txBody>
      </p:sp>
    </p:spTree>
    <p:extLst>
      <p:ext uri="{BB962C8B-B14F-4D97-AF65-F5344CB8AC3E}">
        <p14:creationId xmlns:p14="http://schemas.microsoft.com/office/powerpoint/2010/main" val="3483094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Little Freddie is crying to get mom’s attention so that he can gain access to that sweet </a:t>
            </a:r>
            <a:r>
              <a:rPr lang="en-US" dirty="0" err="1"/>
              <a:t>sweet</a:t>
            </a:r>
            <a:r>
              <a:rPr lang="en-US" dirty="0"/>
              <a:t> cookie.  Socially mediated access SMA as us Bas call it. FCT commonly used to treat this.</a:t>
            </a:r>
          </a:p>
        </p:txBody>
      </p:sp>
      <p:sp>
        <p:nvSpPr>
          <p:cNvPr id="4" name="Slide Number Placeholder 3"/>
          <p:cNvSpPr>
            <a:spLocks noGrp="1"/>
          </p:cNvSpPr>
          <p:nvPr>
            <p:ph type="sldNum" sz="quarter" idx="5"/>
          </p:nvPr>
        </p:nvSpPr>
        <p:spPr/>
        <p:txBody>
          <a:bodyPr/>
          <a:lstStyle/>
          <a:p>
            <a:fld id="{47630102-2D95-427A-89F9-5254E77437D8}" type="slidenum">
              <a:rPr lang="en-US" smtClean="0"/>
              <a:t>17</a:t>
            </a:fld>
            <a:endParaRPr lang="en-US"/>
          </a:p>
        </p:txBody>
      </p:sp>
    </p:spTree>
    <p:extLst>
      <p:ext uri="{BB962C8B-B14F-4D97-AF65-F5344CB8AC3E}">
        <p14:creationId xmlns:p14="http://schemas.microsoft.com/office/powerpoint/2010/main" val="2581322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Self-pleasure, medical.  MM. </a:t>
            </a:r>
          </a:p>
        </p:txBody>
      </p:sp>
      <p:sp>
        <p:nvSpPr>
          <p:cNvPr id="4" name="Slide Number Placeholder 3"/>
          <p:cNvSpPr>
            <a:spLocks noGrp="1"/>
          </p:cNvSpPr>
          <p:nvPr>
            <p:ph type="sldNum" sz="quarter" idx="5"/>
          </p:nvPr>
        </p:nvSpPr>
        <p:spPr/>
        <p:txBody>
          <a:bodyPr/>
          <a:lstStyle/>
          <a:p>
            <a:fld id="{47630102-2D95-427A-89F9-5254E77437D8}" type="slidenum">
              <a:rPr lang="en-US" smtClean="0"/>
              <a:t>19</a:t>
            </a:fld>
            <a:endParaRPr lang="en-US"/>
          </a:p>
        </p:txBody>
      </p:sp>
    </p:spTree>
    <p:extLst>
      <p:ext uri="{BB962C8B-B14F-4D97-AF65-F5344CB8AC3E}">
        <p14:creationId xmlns:p14="http://schemas.microsoft.com/office/powerpoint/2010/main" val="3350509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ED3E41-E2DE-48B7-AD25-2C05D8372D60}" type="datetime4">
              <a:rPr lang="en-US" smtClean="0"/>
              <a:pPr/>
              <a:t>April 19, 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dirty="0"/>
          </a:p>
        </p:txBody>
      </p:sp>
    </p:spTree>
    <p:extLst>
      <p:ext uri="{BB962C8B-B14F-4D97-AF65-F5344CB8AC3E}">
        <p14:creationId xmlns:p14="http://schemas.microsoft.com/office/powerpoint/2010/main" val="2426626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6441D7B3-F7C5-4013-AC5D-399DD8DB11FA}" type="datetime4">
              <a:rPr lang="en-US" smtClean="0"/>
              <a:pPr/>
              <a:t>April 19, 2019</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44759D-0EFF-4FB2-9CCE-04E00944F0FE}" type="slidenum">
              <a:rPr lang="en-US" smtClean="0"/>
              <a:pPr/>
              <a:t>‹#›</a:t>
            </a:fld>
            <a:endParaRPr lang="en-US"/>
          </a:p>
        </p:txBody>
      </p:sp>
    </p:spTree>
    <p:extLst>
      <p:ext uri="{BB962C8B-B14F-4D97-AF65-F5344CB8AC3E}">
        <p14:creationId xmlns:p14="http://schemas.microsoft.com/office/powerpoint/2010/main" val="220585748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41D7B3-F7C5-4013-AC5D-399DD8DB11FA}" type="datetime4">
              <a:rPr lang="en-US" smtClean="0"/>
              <a:pPr/>
              <a:t>April 19, 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Tree>
    <p:extLst>
      <p:ext uri="{BB962C8B-B14F-4D97-AF65-F5344CB8AC3E}">
        <p14:creationId xmlns:p14="http://schemas.microsoft.com/office/powerpoint/2010/main" val="227125235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41D7B3-F7C5-4013-AC5D-399DD8DB11FA}" type="datetime4">
              <a:rPr lang="en-US" smtClean="0"/>
              <a:pPr/>
              <a:t>April 19, 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1556215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41D7B3-F7C5-4013-AC5D-399DD8DB11FA}" type="datetime4">
              <a:rPr lang="en-US" smtClean="0"/>
              <a:pPr/>
              <a:t>April 19, 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Tree>
    <p:extLst>
      <p:ext uri="{BB962C8B-B14F-4D97-AF65-F5344CB8AC3E}">
        <p14:creationId xmlns:p14="http://schemas.microsoft.com/office/powerpoint/2010/main" val="258913475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41D7B3-F7C5-4013-AC5D-399DD8DB11FA}" type="datetime4">
              <a:rPr lang="en-US" smtClean="0"/>
              <a:pPr/>
              <a:t>April 19, 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7616149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41D7B3-F7C5-4013-AC5D-399DD8DB11FA}" type="datetime4">
              <a:rPr lang="en-US" smtClean="0"/>
              <a:pPr/>
              <a:t>April 19, 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Tree>
    <p:extLst>
      <p:ext uri="{BB962C8B-B14F-4D97-AF65-F5344CB8AC3E}">
        <p14:creationId xmlns:p14="http://schemas.microsoft.com/office/powerpoint/2010/main" val="3951195512"/>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119237-00E8-48F5-9A77-8496B8A0E541}" type="datetimeFigureOut">
              <a:rPr lang="en-US" smtClean="0"/>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60992-D05B-4846-8E6E-CA034CB4F16F}" type="slidenum">
              <a:rPr lang="en-US" smtClean="0"/>
              <a:t>‹#›</a:t>
            </a:fld>
            <a:endParaRPr lang="en-US"/>
          </a:p>
        </p:txBody>
      </p:sp>
    </p:spTree>
    <p:extLst>
      <p:ext uri="{BB962C8B-B14F-4D97-AF65-F5344CB8AC3E}">
        <p14:creationId xmlns:p14="http://schemas.microsoft.com/office/powerpoint/2010/main" val="2954015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119237-00E8-48F5-9A77-8496B8A0E541}" type="datetimeFigureOut">
              <a:rPr lang="en-US" smtClean="0"/>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60992-D05B-4846-8E6E-CA034CB4F16F}" type="slidenum">
              <a:rPr lang="en-US" smtClean="0"/>
              <a:t>‹#›</a:t>
            </a:fld>
            <a:endParaRPr lang="en-US"/>
          </a:p>
        </p:txBody>
      </p:sp>
    </p:spTree>
    <p:extLst>
      <p:ext uri="{BB962C8B-B14F-4D97-AF65-F5344CB8AC3E}">
        <p14:creationId xmlns:p14="http://schemas.microsoft.com/office/powerpoint/2010/main" val="1463459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96202C6-8B37-41F0-B3E4-774551D1C22F}" type="datetime4">
              <a:rPr lang="en-US" smtClean="0"/>
              <a:pPr/>
              <a:t>April 19, 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
        <p:nvSpPr>
          <p:cNvPr id="25" name="Title Placeholder 1"/>
          <p:cNvSpPr>
            <a:spLocks noGrp="1"/>
          </p:cNvSpPr>
          <p:nvPr>
            <p:ph type="title"/>
          </p:nvPr>
        </p:nvSpPr>
        <p:spPr>
          <a:xfrm>
            <a:off x="276225" y="228600"/>
            <a:ext cx="8591550" cy="1066801"/>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1" name="Content Placeholder 30"/>
          <p:cNvSpPr>
            <a:spLocks noGrp="1"/>
          </p:cNvSpPr>
          <p:nvPr>
            <p:ph sz="quarter" idx="13"/>
          </p:nvPr>
        </p:nvSpPr>
        <p:spPr>
          <a:xfrm>
            <a:off x="274320" y="1298448"/>
            <a:ext cx="8595360"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05752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12" name="Picture Placeholder 13">
            <a:extLst>
              <a:ext uri="{FF2B5EF4-FFF2-40B4-BE49-F238E27FC236}">
                <a16:creationId xmlns:a16="http://schemas.microsoft.com/office/drawing/2014/main" id="{9FB41AE7-07AD-43D7-9418-6D32BE5E3192}"/>
              </a:ext>
            </a:extLst>
          </p:cNvPr>
          <p:cNvSpPr>
            <a:spLocks noGrp="1"/>
          </p:cNvSpPr>
          <p:nvPr>
            <p:ph type="pic" sz="quarter" idx="15"/>
          </p:nvPr>
        </p:nvSpPr>
        <p:spPr>
          <a:xfrm>
            <a:off x="-53261" y="0"/>
            <a:ext cx="9197261" cy="6858000"/>
          </a:xfrm>
          <a:solidFill>
            <a:schemeClr val="bg1">
              <a:lumMod val="50000"/>
            </a:schemeClr>
          </a:solidFill>
        </p:spPr>
        <p:txBody>
          <a:bodyPr/>
          <a:lstStyle/>
          <a:p>
            <a:r>
              <a:rPr lang="en-US"/>
              <a:t>Click icon to add picture</a:t>
            </a:r>
            <a:endParaRPr lang="en-US" dirty="0"/>
          </a:p>
        </p:txBody>
      </p:sp>
      <p:grpSp>
        <p:nvGrpSpPr>
          <p:cNvPr id="14" name="Group 13">
            <a:extLst>
              <a:ext uri="{FF2B5EF4-FFF2-40B4-BE49-F238E27FC236}">
                <a16:creationId xmlns:a16="http://schemas.microsoft.com/office/drawing/2014/main" id="{846D6A0C-E2C3-43CB-83D0-B5F6221079CA}"/>
              </a:ext>
            </a:extLst>
          </p:cNvPr>
          <p:cNvGrpSpPr/>
          <p:nvPr userDrawn="1"/>
        </p:nvGrpSpPr>
        <p:grpSpPr>
          <a:xfrm flipH="1">
            <a:off x="1557151" y="1374277"/>
            <a:ext cx="5493320" cy="3883523"/>
            <a:chOff x="252031" y="-22763"/>
            <a:chExt cx="7324426" cy="7269964"/>
          </a:xfrm>
        </p:grpSpPr>
        <p:sp>
          <p:nvSpPr>
            <p:cNvPr id="15" name="Rectangle 14">
              <a:extLst>
                <a:ext uri="{FF2B5EF4-FFF2-40B4-BE49-F238E27FC236}">
                  <a16:creationId xmlns:a16="http://schemas.microsoft.com/office/drawing/2014/main" id="{F997D03F-0BE2-458F-92A2-4FE73B0FBF51}"/>
                </a:ext>
              </a:extLst>
            </p:cNvPr>
            <p:cNvSpPr/>
            <p:nvPr userDrawn="1"/>
          </p:nvSpPr>
          <p:spPr>
            <a:xfrm>
              <a:off x="500743" y="-22763"/>
              <a:ext cx="7075714" cy="5878284"/>
            </a:xfrm>
            <a:prstGeom prst="rect">
              <a:avLst/>
            </a:prstGeom>
            <a:noFill/>
            <a:ln w="127000">
              <a:solidFill>
                <a:srgbClr val="2F33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6" name="Rectangle 15">
              <a:extLst>
                <a:ext uri="{FF2B5EF4-FFF2-40B4-BE49-F238E27FC236}">
                  <a16:creationId xmlns:a16="http://schemas.microsoft.com/office/drawing/2014/main" id="{EDC96296-0FBF-47A5-9D6A-5D9BB647A4D7}"/>
                </a:ext>
              </a:extLst>
            </p:cNvPr>
            <p:cNvSpPr/>
            <p:nvPr userDrawn="1"/>
          </p:nvSpPr>
          <p:spPr>
            <a:xfrm>
              <a:off x="979714" y="1181211"/>
              <a:ext cx="6117771" cy="6065990"/>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sp>
          <p:nvSpPr>
            <p:cNvPr id="17" name="Rectangle 16">
              <a:extLst>
                <a:ext uri="{FF2B5EF4-FFF2-40B4-BE49-F238E27FC236}">
                  <a16:creationId xmlns:a16="http://schemas.microsoft.com/office/drawing/2014/main" id="{53F17719-10FE-433E-9CCC-4509DE17F22A}"/>
                </a:ext>
              </a:extLst>
            </p:cNvPr>
            <p:cNvSpPr/>
            <p:nvPr userDrawn="1"/>
          </p:nvSpPr>
          <p:spPr>
            <a:xfrm>
              <a:off x="252031" y="655467"/>
              <a:ext cx="6475341" cy="5701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sp>
        <p:nvSpPr>
          <p:cNvPr id="2" name="Title 1">
            <a:extLst>
              <a:ext uri="{FF2B5EF4-FFF2-40B4-BE49-F238E27FC236}">
                <a16:creationId xmlns:a16="http://schemas.microsoft.com/office/drawing/2014/main" id="{0DE73F1A-AAF0-4EB4-8DF0-C152BD93C69B}"/>
              </a:ext>
            </a:extLst>
          </p:cNvPr>
          <p:cNvSpPr>
            <a:spLocks noGrp="1"/>
          </p:cNvSpPr>
          <p:nvPr>
            <p:ph type="ctrTitle" hasCustomPrompt="1"/>
          </p:nvPr>
        </p:nvSpPr>
        <p:spPr>
          <a:xfrm>
            <a:off x="2093529" y="2238426"/>
            <a:ext cx="4956942" cy="1508126"/>
          </a:xfrm>
        </p:spPr>
        <p:txBody>
          <a:bodyPr anchor="b">
            <a:normAutofit/>
          </a:bodyPr>
          <a:lstStyle>
            <a:lvl1pPr algn="ctr">
              <a:defRPr sz="3600" b="1">
                <a:solidFill>
                  <a:srgbClr val="2F3342"/>
                </a:solidFill>
                <a:latin typeface="+mj-lt"/>
              </a:defRPr>
            </a:lvl1pPr>
          </a:lstStyle>
          <a:p>
            <a:r>
              <a:rPr lang="en-US" dirty="0"/>
              <a:t>Click to edit </a:t>
            </a:r>
            <a:br>
              <a:rPr lang="en-US" dirty="0"/>
            </a:br>
            <a:r>
              <a:rPr lang="en-US" dirty="0"/>
              <a:t>Master title style</a:t>
            </a:r>
          </a:p>
        </p:txBody>
      </p:sp>
      <p:sp>
        <p:nvSpPr>
          <p:cNvPr id="3" name="Subtitle 2">
            <a:extLst>
              <a:ext uri="{FF2B5EF4-FFF2-40B4-BE49-F238E27FC236}">
                <a16:creationId xmlns:a16="http://schemas.microsoft.com/office/drawing/2014/main" id="{A3075AE6-92D3-4205-B268-E1AD6C5901DE}"/>
              </a:ext>
            </a:extLst>
          </p:cNvPr>
          <p:cNvSpPr>
            <a:spLocks noGrp="1"/>
          </p:cNvSpPr>
          <p:nvPr>
            <p:ph type="subTitle" idx="1"/>
          </p:nvPr>
        </p:nvSpPr>
        <p:spPr>
          <a:xfrm>
            <a:off x="2093529" y="3838628"/>
            <a:ext cx="4956942" cy="450503"/>
          </a:xfrm>
        </p:spPr>
        <p:txBody>
          <a:bodyPr/>
          <a:lstStyle>
            <a:lvl1pPr marL="0" indent="0" algn="ctr">
              <a:buNone/>
              <a:defRPr sz="1800" spc="225">
                <a:solidFill>
                  <a:srgbClr val="2F3342"/>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166508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41D7B3-F7C5-4013-AC5D-399DD8DB11FA}" type="datetime4">
              <a:rPr lang="en-US" smtClean="0"/>
              <a:pPr/>
              <a:t>April 19, 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Tree>
    <p:extLst>
      <p:ext uri="{BB962C8B-B14F-4D97-AF65-F5344CB8AC3E}">
        <p14:creationId xmlns:p14="http://schemas.microsoft.com/office/powerpoint/2010/main" val="2320884223"/>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with Image">
    <p:spTree>
      <p:nvGrpSpPr>
        <p:cNvPr id="1" name=""/>
        <p:cNvGrpSpPr/>
        <p:nvPr/>
      </p:nvGrpSpPr>
      <p:grpSpPr>
        <a:xfrm>
          <a:off x="0" y="0"/>
          <a:ext cx="0" cy="0"/>
          <a:chOff x="0" y="0"/>
          <a:chExt cx="0" cy="0"/>
        </a:xfrm>
      </p:grpSpPr>
      <p:sp>
        <p:nvSpPr>
          <p:cNvPr id="10" name="Picture Placeholder 13">
            <a:extLst>
              <a:ext uri="{FF2B5EF4-FFF2-40B4-BE49-F238E27FC236}">
                <a16:creationId xmlns:a16="http://schemas.microsoft.com/office/drawing/2014/main" id="{FE1CFFBA-D756-4740-B375-252727F02D1E}"/>
              </a:ext>
            </a:extLst>
          </p:cNvPr>
          <p:cNvSpPr>
            <a:spLocks noGrp="1"/>
          </p:cNvSpPr>
          <p:nvPr>
            <p:ph type="pic" sz="quarter" idx="15"/>
          </p:nvPr>
        </p:nvSpPr>
        <p:spPr>
          <a:xfrm>
            <a:off x="1698172" y="0"/>
            <a:ext cx="3689365" cy="6858000"/>
          </a:xfrm>
          <a:solidFill>
            <a:schemeClr val="bg1">
              <a:lumMod val="50000"/>
            </a:schemeClr>
          </a:solidFill>
        </p:spPr>
        <p:txBody>
          <a:bodyPr/>
          <a:lstStyle/>
          <a:p>
            <a:r>
              <a:rPr lang="en-US"/>
              <a:t>Click icon to add picture</a:t>
            </a:r>
            <a:endParaRPr lang="en-US" dirty="0"/>
          </a:p>
        </p:txBody>
      </p:sp>
      <p:sp>
        <p:nvSpPr>
          <p:cNvPr id="2" name="Title 1">
            <a:extLst>
              <a:ext uri="{FF2B5EF4-FFF2-40B4-BE49-F238E27FC236}">
                <a16:creationId xmlns:a16="http://schemas.microsoft.com/office/drawing/2014/main" id="{B42DCA22-1DF2-42CB-8741-F0CE575EAFE9}"/>
              </a:ext>
            </a:extLst>
          </p:cNvPr>
          <p:cNvSpPr>
            <a:spLocks noGrp="1"/>
          </p:cNvSpPr>
          <p:nvPr>
            <p:ph type="title"/>
          </p:nvPr>
        </p:nvSpPr>
        <p:spPr>
          <a:xfrm>
            <a:off x="328353" y="1676400"/>
            <a:ext cx="3897181" cy="3352800"/>
          </a:xfrm>
        </p:spPr>
        <p:txBody>
          <a:bodyPr>
            <a:normAutofit/>
          </a:bodyPr>
          <a:lstStyle>
            <a:lvl1pPr>
              <a:defRPr sz="3300" b="1" spc="225">
                <a:solidFill>
                  <a:srgbClr val="2F3342"/>
                </a:solidFill>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CDD89F3-6B87-4C54-83B9-A6481CB4FC3A}"/>
              </a:ext>
            </a:extLst>
          </p:cNvPr>
          <p:cNvSpPr>
            <a:spLocks noGrp="1"/>
          </p:cNvSpPr>
          <p:nvPr>
            <p:ph idx="1"/>
          </p:nvPr>
        </p:nvSpPr>
        <p:spPr>
          <a:xfrm>
            <a:off x="5729546" y="365125"/>
            <a:ext cx="3086101" cy="581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1" name="Graphic 10">
            <a:extLst>
              <a:ext uri="{FF2B5EF4-FFF2-40B4-BE49-F238E27FC236}">
                <a16:creationId xmlns:a16="http://schemas.microsoft.com/office/drawing/2014/main" id="{479D679C-E90D-4916-BCE6-71C32B831EC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54954" y="1088572"/>
            <a:ext cx="3429000" cy="4572000"/>
          </a:xfrm>
          <a:prstGeom prst="rect">
            <a:avLst/>
          </a:prstGeom>
        </p:spPr>
      </p:pic>
      <p:sp>
        <p:nvSpPr>
          <p:cNvPr id="6" name="Footer Placeholder 5">
            <a:extLst>
              <a:ext uri="{FF2B5EF4-FFF2-40B4-BE49-F238E27FC236}">
                <a16:creationId xmlns:a16="http://schemas.microsoft.com/office/drawing/2014/main" id="{75107A3F-3DCD-44DD-AF42-32098DCC3A78}"/>
              </a:ext>
            </a:extLst>
          </p:cNvPr>
          <p:cNvSpPr>
            <a:spLocks noGrp="1"/>
          </p:cNvSpPr>
          <p:nvPr>
            <p:ph type="ftr" sz="quarter" idx="16"/>
          </p:nvPr>
        </p:nvSpPr>
        <p:spPr/>
        <p:txBody>
          <a:bodyPr/>
          <a:lstStyle/>
          <a:p>
            <a:r>
              <a:rPr lang="en-US" dirty="0"/>
              <a:t>Add a Footer</a:t>
            </a:r>
          </a:p>
        </p:txBody>
      </p:sp>
      <p:sp>
        <p:nvSpPr>
          <p:cNvPr id="7" name="Slide Number Placeholder 6">
            <a:extLst>
              <a:ext uri="{FF2B5EF4-FFF2-40B4-BE49-F238E27FC236}">
                <a16:creationId xmlns:a16="http://schemas.microsoft.com/office/drawing/2014/main" id="{CE1DB279-F403-4D2A-8D1B-FB3C81796B48}"/>
              </a:ext>
            </a:extLst>
          </p:cNvPr>
          <p:cNvSpPr>
            <a:spLocks noGrp="1"/>
          </p:cNvSpPr>
          <p:nvPr>
            <p:ph type="sldNum" sz="quarter" idx="17"/>
          </p:nvPr>
        </p:nvSpPr>
        <p:spPr/>
        <p:txBody>
          <a:bodyPr/>
          <a:lstStyle/>
          <a:p>
            <a:fld id="{8C2E478F-E849-4A8C-AF1F-CBCC78A7CBFA}" type="slidenum">
              <a:rPr lang="en-US" smtClean="0"/>
              <a:pPr/>
              <a:t>‹#›</a:t>
            </a:fld>
            <a:endParaRPr lang="en-US" dirty="0"/>
          </a:p>
        </p:txBody>
      </p:sp>
    </p:spTree>
    <p:extLst>
      <p:ext uri="{BB962C8B-B14F-4D97-AF65-F5344CB8AC3E}">
        <p14:creationId xmlns:p14="http://schemas.microsoft.com/office/powerpoint/2010/main" val="198531332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10" name="Picture Placeholder 13">
            <a:extLst>
              <a:ext uri="{FF2B5EF4-FFF2-40B4-BE49-F238E27FC236}">
                <a16:creationId xmlns:a16="http://schemas.microsoft.com/office/drawing/2014/main" id="{FE1CFFBA-D756-4740-B375-252727F02D1E}"/>
              </a:ext>
            </a:extLst>
          </p:cNvPr>
          <p:cNvSpPr>
            <a:spLocks noGrp="1"/>
          </p:cNvSpPr>
          <p:nvPr>
            <p:ph type="pic" sz="quarter" idx="15"/>
          </p:nvPr>
        </p:nvSpPr>
        <p:spPr>
          <a:xfrm>
            <a:off x="1698172" y="0"/>
            <a:ext cx="7445828" cy="6858000"/>
          </a:xfrm>
          <a:solidFill>
            <a:schemeClr val="bg1">
              <a:lumMod val="50000"/>
            </a:schemeClr>
          </a:solidFill>
        </p:spPr>
        <p:txBody>
          <a:bodyPr/>
          <a:lstStyle/>
          <a:p>
            <a:r>
              <a:rPr lang="en-US"/>
              <a:t>Click icon to add picture</a:t>
            </a:r>
            <a:endParaRPr lang="en-US" dirty="0"/>
          </a:p>
        </p:txBody>
      </p:sp>
      <p:grpSp>
        <p:nvGrpSpPr>
          <p:cNvPr id="12" name="Group 11">
            <a:extLst>
              <a:ext uri="{FF2B5EF4-FFF2-40B4-BE49-F238E27FC236}">
                <a16:creationId xmlns:a16="http://schemas.microsoft.com/office/drawing/2014/main" id="{99325050-38BE-4AB2-B450-8DC9C0EDD386}"/>
              </a:ext>
            </a:extLst>
          </p:cNvPr>
          <p:cNvGrpSpPr/>
          <p:nvPr userDrawn="1"/>
        </p:nvGrpSpPr>
        <p:grpSpPr>
          <a:xfrm>
            <a:off x="662641" y="408327"/>
            <a:ext cx="3957455" cy="5768636"/>
            <a:chOff x="883522" y="408327"/>
            <a:chExt cx="5276606" cy="5768636"/>
          </a:xfrm>
        </p:grpSpPr>
        <p:sp>
          <p:nvSpPr>
            <p:cNvPr id="13" name="Rectangle 12">
              <a:extLst>
                <a:ext uri="{FF2B5EF4-FFF2-40B4-BE49-F238E27FC236}">
                  <a16:creationId xmlns:a16="http://schemas.microsoft.com/office/drawing/2014/main" id="{3D68A4CE-A5FD-4656-82E1-43D586CC441E}"/>
                </a:ext>
              </a:extLst>
            </p:cNvPr>
            <p:cNvSpPr/>
            <p:nvPr/>
          </p:nvSpPr>
          <p:spPr>
            <a:xfrm>
              <a:off x="1808217" y="1403690"/>
              <a:ext cx="4351911" cy="4773273"/>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pic>
          <p:nvPicPr>
            <p:cNvPr id="15" name="Graphic 14">
              <a:extLst>
                <a:ext uri="{FF2B5EF4-FFF2-40B4-BE49-F238E27FC236}">
                  <a16:creationId xmlns:a16="http://schemas.microsoft.com/office/drawing/2014/main" id="{E66B1E37-8CEC-44ED-A239-C755B72AC61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25781" y="1107282"/>
              <a:ext cx="4572000" cy="4572000"/>
            </a:xfrm>
            <a:prstGeom prst="rect">
              <a:avLst/>
            </a:prstGeom>
          </p:spPr>
        </p:pic>
        <p:sp>
          <p:nvSpPr>
            <p:cNvPr id="14" name="Rectangle 13">
              <a:extLst>
                <a:ext uri="{FF2B5EF4-FFF2-40B4-BE49-F238E27FC236}">
                  <a16:creationId xmlns:a16="http://schemas.microsoft.com/office/drawing/2014/main" id="{B7E28405-97F5-4E03-86F1-FAE2FEA6CFF8}"/>
                </a:ext>
              </a:extLst>
            </p:cNvPr>
            <p:cNvSpPr/>
            <p:nvPr/>
          </p:nvSpPr>
          <p:spPr>
            <a:xfrm>
              <a:off x="883522" y="408327"/>
              <a:ext cx="4351911" cy="47732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grpSp>
      <p:sp>
        <p:nvSpPr>
          <p:cNvPr id="16" name="Title 1">
            <a:extLst>
              <a:ext uri="{FF2B5EF4-FFF2-40B4-BE49-F238E27FC236}">
                <a16:creationId xmlns:a16="http://schemas.microsoft.com/office/drawing/2014/main" id="{719FCC9B-E3B8-49CF-BD22-D553FFAAE5D5}"/>
              </a:ext>
            </a:extLst>
          </p:cNvPr>
          <p:cNvSpPr>
            <a:spLocks noGrp="1"/>
          </p:cNvSpPr>
          <p:nvPr>
            <p:ph type="title"/>
          </p:nvPr>
        </p:nvSpPr>
        <p:spPr>
          <a:xfrm>
            <a:off x="628651" y="1501775"/>
            <a:ext cx="3263933" cy="2384466"/>
          </a:xfrm>
        </p:spPr>
        <p:txBody>
          <a:bodyPr>
            <a:normAutofit/>
          </a:bodyPr>
          <a:lstStyle>
            <a:lvl1pPr algn="ctr">
              <a:defRPr sz="3300" b="1" spc="225">
                <a:solidFill>
                  <a:srgbClr val="2F3342"/>
                </a:solidFill>
                <a:latin typeface="+mj-lt"/>
              </a:defRPr>
            </a:lvl1pPr>
          </a:lstStyle>
          <a:p>
            <a:r>
              <a:rPr lang="en-US"/>
              <a:t>Click to edit Master title style</a:t>
            </a:r>
            <a:endParaRPr lang="en-US" dirty="0"/>
          </a:p>
        </p:txBody>
      </p:sp>
      <p:sp>
        <p:nvSpPr>
          <p:cNvPr id="17" name="Text Placeholder 2">
            <a:extLst>
              <a:ext uri="{FF2B5EF4-FFF2-40B4-BE49-F238E27FC236}">
                <a16:creationId xmlns:a16="http://schemas.microsoft.com/office/drawing/2014/main" id="{4F21EA87-CE67-4A1E-B2E0-513F775C76A7}"/>
              </a:ext>
            </a:extLst>
          </p:cNvPr>
          <p:cNvSpPr>
            <a:spLocks noGrp="1"/>
          </p:cNvSpPr>
          <p:nvPr>
            <p:ph type="body" idx="13" hasCustomPrompt="1"/>
          </p:nvPr>
        </p:nvSpPr>
        <p:spPr>
          <a:xfrm>
            <a:off x="628649" y="3886242"/>
            <a:ext cx="3263933" cy="296437"/>
          </a:xfrm>
        </p:spPr>
        <p:txBody>
          <a:bodyPr lIns="0" rIns="0">
            <a:noAutofit/>
          </a:bodyPr>
          <a:lstStyle>
            <a:lvl1pPr marL="0" indent="0" algn="ctr">
              <a:buNone/>
              <a:defRPr sz="1500" spc="450">
                <a:solidFill>
                  <a:srgbClr val="2F3342"/>
                </a:solidFill>
                <a:latin typeface="+mj-lt"/>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EDIT MASTER STYLES</a:t>
            </a:r>
          </a:p>
        </p:txBody>
      </p:sp>
      <p:sp>
        <p:nvSpPr>
          <p:cNvPr id="2" name="Footer Placeholder 1">
            <a:extLst>
              <a:ext uri="{FF2B5EF4-FFF2-40B4-BE49-F238E27FC236}">
                <a16:creationId xmlns:a16="http://schemas.microsoft.com/office/drawing/2014/main" id="{1A26DCC3-B99B-481C-AC63-F17D5215DCC8}"/>
              </a:ext>
            </a:extLst>
          </p:cNvPr>
          <p:cNvSpPr>
            <a:spLocks noGrp="1"/>
          </p:cNvSpPr>
          <p:nvPr>
            <p:ph type="ftr" sz="quarter" idx="16"/>
          </p:nvPr>
        </p:nvSpPr>
        <p:spPr/>
        <p:txBody>
          <a:bodyPr/>
          <a:lstStyle/>
          <a:p>
            <a:r>
              <a:rPr lang="en-US" dirty="0"/>
              <a:t>Add a Footer</a:t>
            </a:r>
          </a:p>
        </p:txBody>
      </p:sp>
      <p:sp>
        <p:nvSpPr>
          <p:cNvPr id="3" name="Slide Number Placeholder 2">
            <a:extLst>
              <a:ext uri="{FF2B5EF4-FFF2-40B4-BE49-F238E27FC236}">
                <a16:creationId xmlns:a16="http://schemas.microsoft.com/office/drawing/2014/main" id="{40D24A36-5F75-40A5-8DA4-0364F4492FC6}"/>
              </a:ext>
            </a:extLst>
          </p:cNvPr>
          <p:cNvSpPr>
            <a:spLocks noGrp="1"/>
          </p:cNvSpPr>
          <p:nvPr>
            <p:ph type="sldNum" sz="quarter" idx="17"/>
          </p:nvPr>
        </p:nvSpPr>
        <p:spPr/>
        <p:txBody>
          <a:bodyPr/>
          <a:lstStyle/>
          <a:p>
            <a:fld id="{8C2E478F-E849-4A8C-AF1F-CBCC78A7CBFA}" type="slidenum">
              <a:rPr lang="en-US" smtClean="0"/>
              <a:pPr/>
              <a:t>‹#›</a:t>
            </a:fld>
            <a:endParaRPr lang="en-US" dirty="0"/>
          </a:p>
        </p:txBody>
      </p:sp>
    </p:spTree>
    <p:extLst>
      <p:ext uri="{BB962C8B-B14F-4D97-AF65-F5344CB8AC3E}">
        <p14:creationId xmlns:p14="http://schemas.microsoft.com/office/powerpoint/2010/main" val="9142072"/>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vider Slide 2">
    <p:spTree>
      <p:nvGrpSpPr>
        <p:cNvPr id="1" name=""/>
        <p:cNvGrpSpPr/>
        <p:nvPr/>
      </p:nvGrpSpPr>
      <p:grpSpPr>
        <a:xfrm>
          <a:off x="0" y="0"/>
          <a:ext cx="0" cy="0"/>
          <a:chOff x="0" y="0"/>
          <a:chExt cx="0" cy="0"/>
        </a:xfrm>
      </p:grpSpPr>
      <p:sp>
        <p:nvSpPr>
          <p:cNvPr id="7" name="Picture Placeholder 13">
            <a:extLst>
              <a:ext uri="{FF2B5EF4-FFF2-40B4-BE49-F238E27FC236}">
                <a16:creationId xmlns:a16="http://schemas.microsoft.com/office/drawing/2014/main" id="{B599FEC8-12D0-4EB5-8573-C891D56C84E0}"/>
              </a:ext>
            </a:extLst>
          </p:cNvPr>
          <p:cNvSpPr>
            <a:spLocks noGrp="1"/>
          </p:cNvSpPr>
          <p:nvPr>
            <p:ph type="pic" sz="quarter" idx="15"/>
          </p:nvPr>
        </p:nvSpPr>
        <p:spPr>
          <a:xfrm>
            <a:off x="-53261" y="0"/>
            <a:ext cx="9197261" cy="6858000"/>
          </a:xfrm>
          <a:solidFill>
            <a:schemeClr val="bg1">
              <a:lumMod val="50000"/>
            </a:schemeClr>
          </a:solidFill>
        </p:spPr>
        <p:txBody>
          <a:bodyPr/>
          <a:lstStyle/>
          <a:p>
            <a:r>
              <a:rPr lang="en-US"/>
              <a:t>Click icon to add picture</a:t>
            </a:r>
            <a:endParaRPr lang="en-US" dirty="0"/>
          </a:p>
        </p:txBody>
      </p:sp>
      <p:grpSp>
        <p:nvGrpSpPr>
          <p:cNvPr id="14" name="Group 13">
            <a:extLst>
              <a:ext uri="{FF2B5EF4-FFF2-40B4-BE49-F238E27FC236}">
                <a16:creationId xmlns:a16="http://schemas.microsoft.com/office/drawing/2014/main" id="{7BF3BF7F-F094-497C-9310-2FE8B059E82B}"/>
              </a:ext>
            </a:extLst>
          </p:cNvPr>
          <p:cNvGrpSpPr/>
          <p:nvPr userDrawn="1"/>
        </p:nvGrpSpPr>
        <p:grpSpPr>
          <a:xfrm flipH="1" flipV="1">
            <a:off x="2686050" y="451189"/>
            <a:ext cx="3957455" cy="5768636"/>
            <a:chOff x="883522" y="408327"/>
            <a:chExt cx="5276606" cy="5768636"/>
          </a:xfrm>
        </p:grpSpPr>
        <p:sp>
          <p:nvSpPr>
            <p:cNvPr id="15" name="Rectangle 14">
              <a:extLst>
                <a:ext uri="{FF2B5EF4-FFF2-40B4-BE49-F238E27FC236}">
                  <a16:creationId xmlns:a16="http://schemas.microsoft.com/office/drawing/2014/main" id="{2D49E498-4E90-44A2-B49F-157DFF9E8581}"/>
                </a:ext>
              </a:extLst>
            </p:cNvPr>
            <p:cNvSpPr/>
            <p:nvPr/>
          </p:nvSpPr>
          <p:spPr>
            <a:xfrm>
              <a:off x="1808217" y="1403690"/>
              <a:ext cx="4351911" cy="4773273"/>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pic>
          <p:nvPicPr>
            <p:cNvPr id="17" name="Graphic 16">
              <a:extLst>
                <a:ext uri="{FF2B5EF4-FFF2-40B4-BE49-F238E27FC236}">
                  <a16:creationId xmlns:a16="http://schemas.microsoft.com/office/drawing/2014/main" id="{B2D9F108-8C30-4BEC-8122-BE263264448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39938" y="1088572"/>
              <a:ext cx="4572000" cy="4572000"/>
            </a:xfrm>
            <a:prstGeom prst="rect">
              <a:avLst/>
            </a:prstGeom>
          </p:spPr>
        </p:pic>
        <p:sp>
          <p:nvSpPr>
            <p:cNvPr id="16" name="Rectangle 15">
              <a:extLst>
                <a:ext uri="{FF2B5EF4-FFF2-40B4-BE49-F238E27FC236}">
                  <a16:creationId xmlns:a16="http://schemas.microsoft.com/office/drawing/2014/main" id="{FAB546B5-7C56-40DD-B1DF-AE850DE5FDB3}"/>
                </a:ext>
              </a:extLst>
            </p:cNvPr>
            <p:cNvSpPr/>
            <p:nvPr/>
          </p:nvSpPr>
          <p:spPr>
            <a:xfrm>
              <a:off x="883522" y="408327"/>
              <a:ext cx="4351911" cy="47732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grpSp>
      <p:sp>
        <p:nvSpPr>
          <p:cNvPr id="8" name="Title 1">
            <a:extLst>
              <a:ext uri="{FF2B5EF4-FFF2-40B4-BE49-F238E27FC236}">
                <a16:creationId xmlns:a16="http://schemas.microsoft.com/office/drawing/2014/main" id="{4C30FD01-9DD8-4ECA-AC52-7C41002A99B3}"/>
              </a:ext>
            </a:extLst>
          </p:cNvPr>
          <p:cNvSpPr>
            <a:spLocks noGrp="1"/>
          </p:cNvSpPr>
          <p:nvPr>
            <p:ph type="title"/>
          </p:nvPr>
        </p:nvSpPr>
        <p:spPr>
          <a:xfrm>
            <a:off x="3379572" y="1742989"/>
            <a:ext cx="3263933" cy="3352800"/>
          </a:xfrm>
        </p:spPr>
        <p:txBody>
          <a:bodyPr>
            <a:normAutofit/>
          </a:bodyPr>
          <a:lstStyle>
            <a:lvl1pPr algn="ctr">
              <a:defRPr sz="3300" b="1" spc="225">
                <a:solidFill>
                  <a:srgbClr val="2F3342"/>
                </a:solidFill>
                <a:latin typeface="+mj-lt"/>
              </a:defRPr>
            </a:lvl1pPr>
          </a:lstStyle>
          <a:p>
            <a:r>
              <a:rPr lang="en-US"/>
              <a:t>Click to edit Master title style</a:t>
            </a:r>
            <a:endParaRPr lang="en-US" dirty="0"/>
          </a:p>
        </p:txBody>
      </p:sp>
      <p:sp>
        <p:nvSpPr>
          <p:cNvPr id="22" name="Text Placeholder 2">
            <a:extLst>
              <a:ext uri="{FF2B5EF4-FFF2-40B4-BE49-F238E27FC236}">
                <a16:creationId xmlns:a16="http://schemas.microsoft.com/office/drawing/2014/main" id="{74491700-C4EB-4143-ACD3-DE153BF9DD99}"/>
              </a:ext>
            </a:extLst>
          </p:cNvPr>
          <p:cNvSpPr>
            <a:spLocks noGrp="1"/>
          </p:cNvSpPr>
          <p:nvPr>
            <p:ph type="body" idx="13" hasCustomPrompt="1"/>
          </p:nvPr>
        </p:nvSpPr>
        <p:spPr>
          <a:xfrm>
            <a:off x="3379570" y="4127456"/>
            <a:ext cx="3263933" cy="296437"/>
          </a:xfrm>
        </p:spPr>
        <p:txBody>
          <a:bodyPr lIns="0" rIns="0">
            <a:noAutofit/>
          </a:bodyPr>
          <a:lstStyle>
            <a:lvl1pPr marL="0" indent="0" algn="ctr">
              <a:buNone/>
              <a:defRPr sz="1500" spc="450">
                <a:solidFill>
                  <a:srgbClr val="2F3342"/>
                </a:solidFill>
                <a:latin typeface="+mj-lt"/>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EDIT MASTER STYLES</a:t>
            </a:r>
          </a:p>
        </p:txBody>
      </p:sp>
      <p:sp>
        <p:nvSpPr>
          <p:cNvPr id="3" name="Slide Number Placeholder 2">
            <a:extLst>
              <a:ext uri="{FF2B5EF4-FFF2-40B4-BE49-F238E27FC236}">
                <a16:creationId xmlns:a16="http://schemas.microsoft.com/office/drawing/2014/main" id="{D11BF64E-D1E6-463D-B3F0-1491C107C8B1}"/>
              </a:ext>
            </a:extLst>
          </p:cNvPr>
          <p:cNvSpPr>
            <a:spLocks noGrp="1"/>
          </p:cNvSpPr>
          <p:nvPr>
            <p:ph type="sldNum" sz="quarter" idx="17"/>
          </p:nvPr>
        </p:nvSpPr>
        <p:spPr/>
        <p:txBody>
          <a:bodyPr/>
          <a:lstStyle/>
          <a:p>
            <a:fld id="{8C2E478F-E849-4A8C-AF1F-CBCC78A7CBFA}" type="slidenum">
              <a:rPr lang="en-US" smtClean="0"/>
              <a:pPr/>
              <a:t>‹#›</a:t>
            </a:fld>
            <a:endParaRPr lang="en-US" dirty="0"/>
          </a:p>
        </p:txBody>
      </p:sp>
      <p:sp>
        <p:nvSpPr>
          <p:cNvPr id="2" name="Footer Placeholder 1">
            <a:extLst>
              <a:ext uri="{FF2B5EF4-FFF2-40B4-BE49-F238E27FC236}">
                <a16:creationId xmlns:a16="http://schemas.microsoft.com/office/drawing/2014/main" id="{1149EC66-F633-4F8B-BA43-E48843E5AD21}"/>
              </a:ext>
            </a:extLst>
          </p:cNvPr>
          <p:cNvSpPr>
            <a:spLocks noGrp="1"/>
          </p:cNvSpPr>
          <p:nvPr>
            <p:ph type="ftr" sz="quarter" idx="16"/>
          </p:nvPr>
        </p:nvSpPr>
        <p:spPr/>
        <p:txBody>
          <a:bodyPr/>
          <a:lstStyle>
            <a:lvl1pPr>
              <a:defRPr>
                <a:solidFill>
                  <a:schemeClr val="bg1"/>
                </a:solidFill>
              </a:defRPr>
            </a:lvl1pPr>
          </a:lstStyle>
          <a:p>
            <a:r>
              <a:rPr lang="en-US" dirty="0"/>
              <a:t>Add a Footer</a:t>
            </a:r>
          </a:p>
        </p:txBody>
      </p:sp>
    </p:spTree>
    <p:extLst>
      <p:ext uri="{BB962C8B-B14F-4D97-AF65-F5344CB8AC3E}">
        <p14:creationId xmlns:p14="http://schemas.microsoft.com/office/powerpoint/2010/main" val="19015740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mparison with Imag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3A4379-5E89-42FE-AA5C-BEA0CDFCDD6F}"/>
              </a:ext>
            </a:extLst>
          </p:cNvPr>
          <p:cNvSpPr/>
          <p:nvPr userDrawn="1"/>
        </p:nvSpPr>
        <p:spPr>
          <a:xfrm>
            <a:off x="3665763" y="1431586"/>
            <a:ext cx="2155375" cy="5426414"/>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sp>
        <p:nvSpPr>
          <p:cNvPr id="3" name="Text Placeholder 2">
            <a:extLst>
              <a:ext uri="{FF2B5EF4-FFF2-40B4-BE49-F238E27FC236}">
                <a16:creationId xmlns:a16="http://schemas.microsoft.com/office/drawing/2014/main" id="{CF38A5A1-070F-43C9-B2D5-C557B0D72B9C}"/>
              </a:ext>
            </a:extLst>
          </p:cNvPr>
          <p:cNvSpPr>
            <a:spLocks noGrp="1"/>
          </p:cNvSpPr>
          <p:nvPr>
            <p:ph type="body" idx="1"/>
          </p:nvPr>
        </p:nvSpPr>
        <p:spPr>
          <a:xfrm>
            <a:off x="430412" y="1061132"/>
            <a:ext cx="2598538" cy="823912"/>
          </a:xfrm>
          <a:ln>
            <a:solidFill>
              <a:schemeClr val="bg1"/>
            </a:solidFill>
          </a:ln>
        </p:spPr>
        <p:txBody>
          <a:bodyPr anchor="ctr"/>
          <a:lstStyle>
            <a:lvl1pPr marL="0" indent="0" algn="ctr">
              <a:buNone/>
              <a:defRPr sz="1800" b="1">
                <a:solidFill>
                  <a:srgbClr val="2F3342"/>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FECCBEC1-2F48-4E90-ADF0-BEE2B9E477B0}"/>
              </a:ext>
            </a:extLst>
          </p:cNvPr>
          <p:cNvSpPr>
            <a:spLocks noGrp="1"/>
          </p:cNvSpPr>
          <p:nvPr>
            <p:ph sz="half" idx="2"/>
          </p:nvPr>
        </p:nvSpPr>
        <p:spPr>
          <a:xfrm>
            <a:off x="430412" y="2108201"/>
            <a:ext cx="2598538" cy="3684588"/>
          </a:xfrm>
        </p:spPr>
        <p:txBody>
          <a:bodyPr>
            <a:normAutofit/>
          </a:bodyPr>
          <a:lstStyle>
            <a:lvl1pPr>
              <a:lnSpc>
                <a:spcPct val="150000"/>
              </a:lnSpc>
              <a:defRPr sz="1200">
                <a:solidFill>
                  <a:srgbClr val="2F3342"/>
                </a:solidFill>
              </a:defRPr>
            </a:lvl1pPr>
            <a:lvl2pPr>
              <a:lnSpc>
                <a:spcPct val="150000"/>
              </a:lnSpc>
              <a:defRPr sz="1050">
                <a:solidFill>
                  <a:srgbClr val="2F3342"/>
                </a:solidFill>
              </a:defRPr>
            </a:lvl2pPr>
            <a:lvl3pPr>
              <a:lnSpc>
                <a:spcPct val="150000"/>
              </a:lnSpc>
              <a:defRPr sz="900">
                <a:solidFill>
                  <a:srgbClr val="2F3342"/>
                </a:solidFill>
              </a:defRPr>
            </a:lvl3pPr>
            <a:lvl4pPr>
              <a:lnSpc>
                <a:spcPct val="150000"/>
              </a:lnSpc>
              <a:defRPr sz="825">
                <a:solidFill>
                  <a:srgbClr val="2F3342"/>
                </a:solidFill>
              </a:defRPr>
            </a:lvl4pPr>
            <a:lvl5pPr>
              <a:lnSpc>
                <a:spcPct val="150000"/>
              </a:lnSpc>
              <a:defRPr sz="825">
                <a:solidFill>
                  <a:srgbClr val="2F334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2">
            <a:extLst>
              <a:ext uri="{FF2B5EF4-FFF2-40B4-BE49-F238E27FC236}">
                <a16:creationId xmlns:a16="http://schemas.microsoft.com/office/drawing/2014/main" id="{367F380C-58A9-4490-AC57-579A90290F36}"/>
              </a:ext>
            </a:extLst>
          </p:cNvPr>
          <p:cNvSpPr>
            <a:spLocks noGrp="1"/>
          </p:cNvSpPr>
          <p:nvPr>
            <p:ph type="body" idx="13"/>
          </p:nvPr>
        </p:nvSpPr>
        <p:spPr>
          <a:xfrm>
            <a:off x="6115050" y="1061132"/>
            <a:ext cx="2598538" cy="823912"/>
          </a:xfrm>
          <a:ln>
            <a:solidFill>
              <a:schemeClr val="bg1"/>
            </a:solidFill>
          </a:ln>
        </p:spPr>
        <p:txBody>
          <a:bodyPr anchor="ctr"/>
          <a:lstStyle>
            <a:lvl1pPr marL="0" indent="0" algn="ctr">
              <a:buNone/>
              <a:defRPr sz="1800" b="1">
                <a:solidFill>
                  <a:srgbClr val="2F3342"/>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3">
            <a:extLst>
              <a:ext uri="{FF2B5EF4-FFF2-40B4-BE49-F238E27FC236}">
                <a16:creationId xmlns:a16="http://schemas.microsoft.com/office/drawing/2014/main" id="{DA285A94-0E4E-47DC-8E61-41F684F37003}"/>
              </a:ext>
            </a:extLst>
          </p:cNvPr>
          <p:cNvSpPr>
            <a:spLocks noGrp="1"/>
          </p:cNvSpPr>
          <p:nvPr>
            <p:ph sz="half" idx="14"/>
          </p:nvPr>
        </p:nvSpPr>
        <p:spPr>
          <a:xfrm>
            <a:off x="6115050" y="2108201"/>
            <a:ext cx="2598538" cy="3684588"/>
          </a:xfrm>
        </p:spPr>
        <p:txBody>
          <a:bodyPr>
            <a:normAutofit/>
          </a:bodyPr>
          <a:lstStyle>
            <a:lvl1pPr>
              <a:lnSpc>
                <a:spcPct val="150000"/>
              </a:lnSpc>
              <a:defRPr sz="1200">
                <a:solidFill>
                  <a:srgbClr val="2F3342"/>
                </a:solidFill>
              </a:defRPr>
            </a:lvl1pPr>
            <a:lvl2pPr>
              <a:lnSpc>
                <a:spcPct val="150000"/>
              </a:lnSpc>
              <a:defRPr sz="1050">
                <a:solidFill>
                  <a:srgbClr val="2F3342"/>
                </a:solidFill>
              </a:defRPr>
            </a:lvl2pPr>
            <a:lvl3pPr>
              <a:lnSpc>
                <a:spcPct val="150000"/>
              </a:lnSpc>
              <a:defRPr sz="900">
                <a:solidFill>
                  <a:srgbClr val="2F3342"/>
                </a:solidFill>
              </a:defRPr>
            </a:lvl3pPr>
            <a:lvl4pPr>
              <a:lnSpc>
                <a:spcPct val="150000"/>
              </a:lnSpc>
              <a:defRPr sz="825">
                <a:solidFill>
                  <a:srgbClr val="2F3342"/>
                </a:solidFill>
              </a:defRPr>
            </a:lvl4pPr>
            <a:lvl5pPr>
              <a:lnSpc>
                <a:spcPct val="150000"/>
              </a:lnSpc>
              <a:defRPr sz="825">
                <a:solidFill>
                  <a:srgbClr val="2F334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Rectangle 17">
            <a:extLst>
              <a:ext uri="{FF2B5EF4-FFF2-40B4-BE49-F238E27FC236}">
                <a16:creationId xmlns:a16="http://schemas.microsoft.com/office/drawing/2014/main" id="{6EDCBFD0-7AE5-4346-AD3A-01F956626091}"/>
              </a:ext>
            </a:extLst>
          </p:cNvPr>
          <p:cNvSpPr/>
          <p:nvPr userDrawn="1"/>
        </p:nvSpPr>
        <p:spPr>
          <a:xfrm>
            <a:off x="3322863" y="0"/>
            <a:ext cx="2155375" cy="5426414"/>
          </a:xfrm>
          <a:prstGeom prst="rect">
            <a:avLst/>
          </a:prstGeom>
          <a:noFill/>
          <a:ln w="88900">
            <a:solidFill>
              <a:srgbClr val="2F33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sp>
        <p:nvSpPr>
          <p:cNvPr id="16" name="Picture Placeholder 13">
            <a:extLst>
              <a:ext uri="{FF2B5EF4-FFF2-40B4-BE49-F238E27FC236}">
                <a16:creationId xmlns:a16="http://schemas.microsoft.com/office/drawing/2014/main" id="{354FBDC8-CD65-4972-A821-C25297B1A8AB}"/>
              </a:ext>
            </a:extLst>
          </p:cNvPr>
          <p:cNvSpPr>
            <a:spLocks noGrp="1"/>
          </p:cNvSpPr>
          <p:nvPr>
            <p:ph type="pic" sz="quarter" idx="15"/>
          </p:nvPr>
        </p:nvSpPr>
        <p:spPr>
          <a:xfrm>
            <a:off x="3494312" y="489291"/>
            <a:ext cx="2155375" cy="5920920"/>
          </a:xfrm>
          <a:solidFill>
            <a:schemeClr val="bg1"/>
          </a:solidFill>
        </p:spPr>
        <p:txBody>
          <a:bodyPr/>
          <a:lstStyle/>
          <a:p>
            <a:r>
              <a:rPr lang="en-US"/>
              <a:t>Click icon to add picture</a:t>
            </a:r>
            <a:endParaRPr lang="en-US" dirty="0"/>
          </a:p>
        </p:txBody>
      </p:sp>
      <p:sp>
        <p:nvSpPr>
          <p:cNvPr id="2" name="Footer Placeholder 1">
            <a:extLst>
              <a:ext uri="{FF2B5EF4-FFF2-40B4-BE49-F238E27FC236}">
                <a16:creationId xmlns:a16="http://schemas.microsoft.com/office/drawing/2014/main" id="{0C0FCBE5-63C0-4DC7-8687-C2C76ABBDDB2}"/>
              </a:ext>
            </a:extLst>
          </p:cNvPr>
          <p:cNvSpPr>
            <a:spLocks noGrp="1"/>
          </p:cNvSpPr>
          <p:nvPr>
            <p:ph type="ftr" sz="quarter" idx="16"/>
          </p:nvPr>
        </p:nvSpPr>
        <p:spPr/>
        <p:txBody>
          <a:bodyPr/>
          <a:lstStyle/>
          <a:p>
            <a:r>
              <a:rPr lang="en-US" dirty="0"/>
              <a:t>Add a Footer</a:t>
            </a:r>
          </a:p>
        </p:txBody>
      </p:sp>
      <p:sp>
        <p:nvSpPr>
          <p:cNvPr id="5" name="Slide Number Placeholder 4">
            <a:extLst>
              <a:ext uri="{FF2B5EF4-FFF2-40B4-BE49-F238E27FC236}">
                <a16:creationId xmlns:a16="http://schemas.microsoft.com/office/drawing/2014/main" id="{D0F240C4-B3CD-49AA-8C48-9FE7AA1FE3D0}"/>
              </a:ext>
            </a:extLst>
          </p:cNvPr>
          <p:cNvSpPr>
            <a:spLocks noGrp="1"/>
          </p:cNvSpPr>
          <p:nvPr>
            <p:ph type="sldNum" sz="quarter" idx="17"/>
          </p:nvPr>
        </p:nvSpPr>
        <p:spPr/>
        <p:txBody>
          <a:bodyPr/>
          <a:lstStyle/>
          <a:p>
            <a:fld id="{8C2E478F-E849-4A8C-AF1F-CBCC78A7CBFA}" type="slidenum">
              <a:rPr lang="en-US" smtClean="0"/>
              <a:pPr/>
              <a:t>‹#›</a:t>
            </a:fld>
            <a:endParaRPr lang="en-US" dirty="0"/>
          </a:p>
        </p:txBody>
      </p:sp>
      <p:sp>
        <p:nvSpPr>
          <p:cNvPr id="6" name="Title 5" hidden="1">
            <a:extLst>
              <a:ext uri="{FF2B5EF4-FFF2-40B4-BE49-F238E27FC236}">
                <a16:creationId xmlns:a16="http://schemas.microsoft.com/office/drawing/2014/main" id="{A43A44DE-9B7B-49B8-AE13-95164A3FA9F1}"/>
              </a:ext>
            </a:extLst>
          </p:cNvPr>
          <p:cNvSpPr>
            <a:spLocks noGrp="1"/>
          </p:cNvSpPr>
          <p:nvPr>
            <p:ph type="title"/>
          </p:nvPr>
        </p:nvSpPr>
        <p:spPr>
          <a:xfrm>
            <a:off x="446913" y="0"/>
            <a:ext cx="2704499" cy="1188720"/>
          </a:xfrm>
        </p:spPr>
        <p:txBody>
          <a:bodyPr>
            <a:normAutofit/>
          </a:bodyPr>
          <a:lstStyle>
            <a:lvl1pPr>
              <a:defRPr sz="2100"/>
            </a:lvl1pPr>
          </a:lstStyle>
          <a:p>
            <a:r>
              <a:rPr lang="en-US"/>
              <a:t>Click to edit Master title style</a:t>
            </a:r>
            <a:endParaRPr lang="en-US" dirty="0"/>
          </a:p>
        </p:txBody>
      </p:sp>
    </p:spTree>
    <p:extLst>
      <p:ext uri="{BB962C8B-B14F-4D97-AF65-F5344CB8AC3E}">
        <p14:creationId xmlns:p14="http://schemas.microsoft.com/office/powerpoint/2010/main" val="31293633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with Conten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AE90E16-AEC5-4F82-85B0-DDEA26AA939A}"/>
              </a:ext>
            </a:extLst>
          </p:cNvPr>
          <p:cNvSpPr>
            <a:spLocks noGrp="1"/>
          </p:cNvSpPr>
          <p:nvPr>
            <p:ph type="pic" idx="1"/>
          </p:nvPr>
        </p:nvSpPr>
        <p:spPr>
          <a:xfrm>
            <a:off x="5045528" y="0"/>
            <a:ext cx="4098472" cy="68580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0" name="Rectangle 9">
            <a:extLst>
              <a:ext uri="{FF2B5EF4-FFF2-40B4-BE49-F238E27FC236}">
                <a16:creationId xmlns:a16="http://schemas.microsoft.com/office/drawing/2014/main" id="{ABD40C7A-92CE-46D6-B056-C75D73663328}"/>
              </a:ext>
            </a:extLst>
          </p:cNvPr>
          <p:cNvSpPr/>
          <p:nvPr userDrawn="1"/>
        </p:nvSpPr>
        <p:spPr>
          <a:xfrm>
            <a:off x="457200" y="391887"/>
            <a:ext cx="5306786" cy="5878284"/>
          </a:xfrm>
          <a:prstGeom prst="rect">
            <a:avLst/>
          </a:prstGeom>
          <a:noFill/>
          <a:ln w="127000">
            <a:solidFill>
              <a:srgbClr val="2F33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 name="Rectangle 12">
            <a:extLst>
              <a:ext uri="{FF2B5EF4-FFF2-40B4-BE49-F238E27FC236}">
                <a16:creationId xmlns:a16="http://schemas.microsoft.com/office/drawing/2014/main" id="{EA1A2116-206B-49CD-9ECC-078E4F72904C}"/>
              </a:ext>
            </a:extLst>
          </p:cNvPr>
          <p:cNvSpPr/>
          <p:nvPr userDrawn="1"/>
        </p:nvSpPr>
        <p:spPr>
          <a:xfrm>
            <a:off x="734785" y="1181214"/>
            <a:ext cx="4588328" cy="5426414"/>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sp>
        <p:nvSpPr>
          <p:cNvPr id="14" name="Rectangle 13">
            <a:extLst>
              <a:ext uri="{FF2B5EF4-FFF2-40B4-BE49-F238E27FC236}">
                <a16:creationId xmlns:a16="http://schemas.microsoft.com/office/drawing/2014/main" id="{A69E75A6-06C5-49D0-9164-3098CE0E53D8}"/>
              </a:ext>
            </a:extLst>
          </p:cNvPr>
          <p:cNvSpPr/>
          <p:nvPr userDrawn="1"/>
        </p:nvSpPr>
        <p:spPr>
          <a:xfrm>
            <a:off x="718457" y="655467"/>
            <a:ext cx="4327071" cy="5701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a:extLst>
              <a:ext uri="{FF2B5EF4-FFF2-40B4-BE49-F238E27FC236}">
                <a16:creationId xmlns:a16="http://schemas.microsoft.com/office/drawing/2014/main" id="{9AF0F519-65FC-434F-8F2F-F778A20A82ED}"/>
              </a:ext>
            </a:extLst>
          </p:cNvPr>
          <p:cNvSpPr>
            <a:spLocks noGrp="1"/>
          </p:cNvSpPr>
          <p:nvPr>
            <p:ph type="title"/>
          </p:nvPr>
        </p:nvSpPr>
        <p:spPr>
          <a:xfrm>
            <a:off x="718458" y="1480457"/>
            <a:ext cx="3853543" cy="587876"/>
          </a:xfrm>
        </p:spPr>
        <p:txBody>
          <a:bodyPr anchor="b"/>
          <a:lstStyle>
            <a:lvl1pPr>
              <a:defRPr sz="2400" b="1">
                <a:solidFill>
                  <a:srgbClr val="2F3342"/>
                </a:solidFill>
                <a:latin typeface="+mj-lt"/>
              </a:defRPr>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F41E2B8D-1C12-403F-BE59-ECC565466CB0}"/>
              </a:ext>
            </a:extLst>
          </p:cNvPr>
          <p:cNvSpPr>
            <a:spLocks noGrp="1"/>
          </p:cNvSpPr>
          <p:nvPr>
            <p:ph type="body" sz="half" idx="2"/>
          </p:nvPr>
        </p:nvSpPr>
        <p:spPr>
          <a:xfrm>
            <a:off x="718458" y="2546852"/>
            <a:ext cx="3853543" cy="3396749"/>
          </a:xfrm>
        </p:spPr>
        <p:txBody>
          <a:bodyPr/>
          <a:lstStyle>
            <a:lvl1pPr marL="0" indent="0">
              <a:lnSpc>
                <a:spcPct val="150000"/>
              </a:lnSpc>
              <a:buNone/>
              <a:defRPr sz="1200">
                <a:solidFill>
                  <a:srgbClr val="2F334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1" name="Text Placeholder 2">
            <a:extLst>
              <a:ext uri="{FF2B5EF4-FFF2-40B4-BE49-F238E27FC236}">
                <a16:creationId xmlns:a16="http://schemas.microsoft.com/office/drawing/2014/main" id="{D9EF0584-D46D-4C21-99D2-074ADF23E018}"/>
              </a:ext>
            </a:extLst>
          </p:cNvPr>
          <p:cNvSpPr>
            <a:spLocks noGrp="1"/>
          </p:cNvSpPr>
          <p:nvPr>
            <p:ph type="body" idx="13" hasCustomPrompt="1"/>
          </p:nvPr>
        </p:nvSpPr>
        <p:spPr>
          <a:xfrm>
            <a:off x="734786" y="2095548"/>
            <a:ext cx="3718575" cy="365125"/>
          </a:xfrm>
        </p:spPr>
        <p:txBody>
          <a:bodyPr>
            <a:noAutofit/>
          </a:bodyPr>
          <a:lstStyle>
            <a:lvl1pPr marL="0" indent="0">
              <a:buNone/>
              <a:defRPr sz="1500" spc="450">
                <a:solidFill>
                  <a:srgbClr val="2F3342"/>
                </a:solidFill>
                <a:latin typeface="+mj-lt"/>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EDIT MASTER TEXT STYLES</a:t>
            </a:r>
          </a:p>
        </p:txBody>
      </p:sp>
      <p:sp>
        <p:nvSpPr>
          <p:cNvPr id="8" name="Footer Placeholder 7">
            <a:extLst>
              <a:ext uri="{FF2B5EF4-FFF2-40B4-BE49-F238E27FC236}">
                <a16:creationId xmlns:a16="http://schemas.microsoft.com/office/drawing/2014/main" id="{86AFC205-B079-430E-B82F-CBF6F56DE09D}"/>
              </a:ext>
            </a:extLst>
          </p:cNvPr>
          <p:cNvSpPr>
            <a:spLocks noGrp="1"/>
          </p:cNvSpPr>
          <p:nvPr>
            <p:ph type="ftr" sz="quarter" idx="14"/>
          </p:nvPr>
        </p:nvSpPr>
        <p:spPr/>
        <p:txBody>
          <a:bodyPr/>
          <a:lstStyle/>
          <a:p>
            <a:r>
              <a:rPr lang="en-US" dirty="0"/>
              <a:t>Add a Footer</a:t>
            </a:r>
          </a:p>
        </p:txBody>
      </p:sp>
      <p:sp>
        <p:nvSpPr>
          <p:cNvPr id="12" name="Slide Number Placeholder 11">
            <a:extLst>
              <a:ext uri="{FF2B5EF4-FFF2-40B4-BE49-F238E27FC236}">
                <a16:creationId xmlns:a16="http://schemas.microsoft.com/office/drawing/2014/main" id="{E82B84E2-AAE4-4BC1-8C01-AF4ABADD6EDE}"/>
              </a:ext>
            </a:extLst>
          </p:cNvPr>
          <p:cNvSpPr>
            <a:spLocks noGrp="1"/>
          </p:cNvSpPr>
          <p:nvPr>
            <p:ph type="sldNum" sz="quarter" idx="15"/>
          </p:nvPr>
        </p:nvSpPr>
        <p:spPr/>
        <p:txBody>
          <a:bodyPr/>
          <a:lstStyle/>
          <a:p>
            <a:fld id="{8C2E478F-E849-4A8C-AF1F-CBCC78A7CBFA}" type="slidenum">
              <a:rPr lang="en-US" smtClean="0"/>
              <a:pPr/>
              <a:t>‹#›</a:t>
            </a:fld>
            <a:endParaRPr lang="en-US" dirty="0"/>
          </a:p>
        </p:txBody>
      </p:sp>
    </p:spTree>
    <p:extLst>
      <p:ext uri="{BB962C8B-B14F-4D97-AF65-F5344CB8AC3E}">
        <p14:creationId xmlns:p14="http://schemas.microsoft.com/office/powerpoint/2010/main" val="2329672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C42E9CCD-6BB8-4209-A6BA-851867956084}"/>
              </a:ext>
            </a:extLst>
          </p:cNvPr>
          <p:cNvSpPr>
            <a:spLocks noGrp="1"/>
          </p:cNvSpPr>
          <p:nvPr>
            <p:ph sz="quarter" idx="16"/>
          </p:nvPr>
        </p:nvSpPr>
        <p:spPr>
          <a:xfrm>
            <a:off x="4800144" y="470641"/>
            <a:ext cx="3915232" cy="59167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5" name="Group 4">
            <a:extLst>
              <a:ext uri="{FF2B5EF4-FFF2-40B4-BE49-F238E27FC236}">
                <a16:creationId xmlns:a16="http://schemas.microsoft.com/office/drawing/2014/main" id="{1E8CB484-5390-4B2F-9BFB-D0733BEE88A5}"/>
              </a:ext>
            </a:extLst>
          </p:cNvPr>
          <p:cNvGrpSpPr/>
          <p:nvPr userDrawn="1"/>
        </p:nvGrpSpPr>
        <p:grpSpPr>
          <a:xfrm>
            <a:off x="492796" y="435125"/>
            <a:ext cx="3851063" cy="6215741"/>
            <a:chOff x="252031" y="391887"/>
            <a:chExt cx="7433283" cy="6215741"/>
          </a:xfrm>
        </p:grpSpPr>
        <p:sp>
          <p:nvSpPr>
            <p:cNvPr id="24" name="Rectangle 23">
              <a:extLst>
                <a:ext uri="{FF2B5EF4-FFF2-40B4-BE49-F238E27FC236}">
                  <a16:creationId xmlns:a16="http://schemas.microsoft.com/office/drawing/2014/main" id="{A8354BDC-9788-4AB5-A841-99D95C68804F}"/>
                </a:ext>
              </a:extLst>
            </p:cNvPr>
            <p:cNvSpPr/>
            <p:nvPr userDrawn="1"/>
          </p:nvSpPr>
          <p:spPr>
            <a:xfrm>
              <a:off x="979713" y="1181214"/>
              <a:ext cx="6117771" cy="5426414"/>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sp>
          <p:nvSpPr>
            <p:cNvPr id="23" name="Rectangle 22">
              <a:extLst>
                <a:ext uri="{FF2B5EF4-FFF2-40B4-BE49-F238E27FC236}">
                  <a16:creationId xmlns:a16="http://schemas.microsoft.com/office/drawing/2014/main" id="{36778BD9-B865-4156-B319-6A8242F0D4D5}"/>
                </a:ext>
              </a:extLst>
            </p:cNvPr>
            <p:cNvSpPr/>
            <p:nvPr userDrawn="1"/>
          </p:nvSpPr>
          <p:spPr>
            <a:xfrm>
              <a:off x="609600" y="391887"/>
              <a:ext cx="7075714" cy="5878284"/>
            </a:xfrm>
            <a:prstGeom prst="rect">
              <a:avLst/>
            </a:prstGeom>
            <a:noFill/>
            <a:ln w="127000">
              <a:solidFill>
                <a:srgbClr val="2F33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5" name="Rectangle 24">
              <a:extLst>
                <a:ext uri="{FF2B5EF4-FFF2-40B4-BE49-F238E27FC236}">
                  <a16:creationId xmlns:a16="http://schemas.microsoft.com/office/drawing/2014/main" id="{AEB70006-7799-4F63-912B-45662CE14500}"/>
                </a:ext>
              </a:extLst>
            </p:cNvPr>
            <p:cNvSpPr/>
            <p:nvPr userDrawn="1"/>
          </p:nvSpPr>
          <p:spPr>
            <a:xfrm>
              <a:off x="252031" y="655467"/>
              <a:ext cx="6475341" cy="5701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sp>
        <p:nvSpPr>
          <p:cNvPr id="2" name="Title 1">
            <a:extLst>
              <a:ext uri="{FF2B5EF4-FFF2-40B4-BE49-F238E27FC236}">
                <a16:creationId xmlns:a16="http://schemas.microsoft.com/office/drawing/2014/main" id="{004074E6-E39E-4D19-B91F-8E84F37CBF3C}"/>
              </a:ext>
            </a:extLst>
          </p:cNvPr>
          <p:cNvSpPr>
            <a:spLocks noGrp="1"/>
          </p:cNvSpPr>
          <p:nvPr>
            <p:ph type="title" hasCustomPrompt="1"/>
          </p:nvPr>
        </p:nvSpPr>
        <p:spPr>
          <a:xfrm>
            <a:off x="449375" y="1099003"/>
            <a:ext cx="3169518" cy="573989"/>
          </a:xfrm>
        </p:spPr>
        <p:txBody>
          <a:bodyPr lIns="0" rIns="0">
            <a:noAutofit/>
          </a:bodyPr>
          <a:lstStyle>
            <a:lvl1pPr>
              <a:defRPr sz="2400" b="1" spc="0">
                <a:solidFill>
                  <a:srgbClr val="2F3342"/>
                </a:solidFill>
                <a:latin typeface="+mj-lt"/>
              </a:defRPr>
            </a:lvl1pPr>
          </a:lstStyle>
          <a:p>
            <a:r>
              <a:rPr lang="en-US" dirty="0"/>
              <a:t>CLICK TO EDIT MASTER</a:t>
            </a:r>
          </a:p>
        </p:txBody>
      </p:sp>
      <p:sp>
        <p:nvSpPr>
          <p:cNvPr id="3" name="Content Placeholder 2">
            <a:extLst>
              <a:ext uri="{FF2B5EF4-FFF2-40B4-BE49-F238E27FC236}">
                <a16:creationId xmlns:a16="http://schemas.microsoft.com/office/drawing/2014/main" id="{607D1B16-7058-45AD-9B19-E19CAF96683B}"/>
              </a:ext>
            </a:extLst>
          </p:cNvPr>
          <p:cNvSpPr>
            <a:spLocks noGrp="1"/>
          </p:cNvSpPr>
          <p:nvPr>
            <p:ph idx="1"/>
          </p:nvPr>
        </p:nvSpPr>
        <p:spPr>
          <a:xfrm>
            <a:off x="449375" y="2145234"/>
            <a:ext cx="3169518" cy="3857329"/>
          </a:xfrm>
        </p:spPr>
        <p:txBody>
          <a:bodyPr lIns="0" rIns="0">
            <a:normAutofit/>
          </a:bodyPr>
          <a:lstStyle>
            <a:lvl1pPr>
              <a:lnSpc>
                <a:spcPct val="150000"/>
              </a:lnSpc>
              <a:defRPr sz="1200">
                <a:solidFill>
                  <a:srgbClr val="2F3342"/>
                </a:solidFill>
              </a:defRPr>
            </a:lvl1pPr>
            <a:lvl2pPr>
              <a:lnSpc>
                <a:spcPct val="150000"/>
              </a:lnSpc>
              <a:defRPr sz="1200">
                <a:solidFill>
                  <a:srgbClr val="2F3342"/>
                </a:solidFill>
              </a:defRPr>
            </a:lvl2pPr>
            <a:lvl3pPr>
              <a:lnSpc>
                <a:spcPct val="150000"/>
              </a:lnSpc>
              <a:defRPr sz="1050">
                <a:solidFill>
                  <a:srgbClr val="2F3342"/>
                </a:solidFill>
              </a:defRPr>
            </a:lvl3pPr>
            <a:lvl4pPr>
              <a:lnSpc>
                <a:spcPct val="150000"/>
              </a:lnSpc>
              <a:defRPr sz="900">
                <a:solidFill>
                  <a:srgbClr val="2F3342"/>
                </a:solidFill>
              </a:defRPr>
            </a:lvl4pPr>
            <a:lvl5pPr>
              <a:lnSpc>
                <a:spcPct val="150000"/>
              </a:lnSpc>
              <a:defRPr sz="900">
                <a:solidFill>
                  <a:srgbClr val="2F334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2">
            <a:extLst>
              <a:ext uri="{FF2B5EF4-FFF2-40B4-BE49-F238E27FC236}">
                <a16:creationId xmlns:a16="http://schemas.microsoft.com/office/drawing/2014/main" id="{6CAAB964-0A56-4842-AA82-7610F726CD14}"/>
              </a:ext>
            </a:extLst>
          </p:cNvPr>
          <p:cNvSpPr>
            <a:spLocks noGrp="1"/>
          </p:cNvSpPr>
          <p:nvPr>
            <p:ph type="body" idx="13" hasCustomPrompt="1"/>
          </p:nvPr>
        </p:nvSpPr>
        <p:spPr>
          <a:xfrm>
            <a:off x="458853" y="1737564"/>
            <a:ext cx="3148352" cy="407670"/>
          </a:xfrm>
        </p:spPr>
        <p:txBody>
          <a:bodyPr lIns="0" rIns="0">
            <a:noAutofit/>
          </a:bodyPr>
          <a:lstStyle>
            <a:lvl1pPr marL="0" indent="0">
              <a:buNone/>
              <a:defRPr sz="1500" spc="450">
                <a:solidFill>
                  <a:srgbClr val="2F3342"/>
                </a:solidFill>
                <a:latin typeface="+mj-lt"/>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EDIT MASTER STYLES</a:t>
            </a:r>
          </a:p>
        </p:txBody>
      </p:sp>
      <p:sp>
        <p:nvSpPr>
          <p:cNvPr id="4" name="Footer Placeholder 3">
            <a:extLst>
              <a:ext uri="{FF2B5EF4-FFF2-40B4-BE49-F238E27FC236}">
                <a16:creationId xmlns:a16="http://schemas.microsoft.com/office/drawing/2014/main" id="{01A066D4-321A-48BF-84C2-18FC1D7184A7}"/>
              </a:ext>
            </a:extLst>
          </p:cNvPr>
          <p:cNvSpPr>
            <a:spLocks noGrp="1"/>
          </p:cNvSpPr>
          <p:nvPr>
            <p:ph type="ftr" sz="quarter" idx="17"/>
          </p:nvPr>
        </p:nvSpPr>
        <p:spPr/>
        <p:txBody>
          <a:bodyPr/>
          <a:lstStyle/>
          <a:p>
            <a:r>
              <a:rPr lang="en-US" dirty="0"/>
              <a:t>Add a Footer</a:t>
            </a:r>
          </a:p>
        </p:txBody>
      </p:sp>
      <p:sp>
        <p:nvSpPr>
          <p:cNvPr id="8" name="Slide Number Placeholder 7">
            <a:extLst>
              <a:ext uri="{FF2B5EF4-FFF2-40B4-BE49-F238E27FC236}">
                <a16:creationId xmlns:a16="http://schemas.microsoft.com/office/drawing/2014/main" id="{0CDB4336-A0EC-4019-904C-112405358769}"/>
              </a:ext>
            </a:extLst>
          </p:cNvPr>
          <p:cNvSpPr>
            <a:spLocks noGrp="1"/>
          </p:cNvSpPr>
          <p:nvPr>
            <p:ph type="sldNum" sz="quarter" idx="18"/>
          </p:nvPr>
        </p:nvSpPr>
        <p:spPr/>
        <p:txBody>
          <a:bodyPr/>
          <a:lstStyle/>
          <a:p>
            <a:fld id="{8C2E478F-E849-4A8C-AF1F-CBCC78A7CBFA}" type="slidenum">
              <a:rPr lang="en-US" smtClean="0"/>
              <a:pPr/>
              <a:t>‹#›</a:t>
            </a:fld>
            <a:endParaRPr lang="en-US" dirty="0"/>
          </a:p>
        </p:txBody>
      </p:sp>
    </p:spTree>
    <p:extLst>
      <p:ext uri="{BB962C8B-B14F-4D97-AF65-F5344CB8AC3E}">
        <p14:creationId xmlns:p14="http://schemas.microsoft.com/office/powerpoint/2010/main" val="1155277589"/>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846D6A0C-E2C3-43CB-83D0-B5F6221079CA}"/>
              </a:ext>
            </a:extLst>
          </p:cNvPr>
          <p:cNvGrpSpPr/>
          <p:nvPr userDrawn="1"/>
        </p:nvGrpSpPr>
        <p:grpSpPr>
          <a:xfrm flipH="1">
            <a:off x="1557151" y="1374277"/>
            <a:ext cx="5493320" cy="3883523"/>
            <a:chOff x="252031" y="-22763"/>
            <a:chExt cx="7324426" cy="7269964"/>
          </a:xfrm>
        </p:grpSpPr>
        <p:sp>
          <p:nvSpPr>
            <p:cNvPr id="16" name="Rectangle 15">
              <a:extLst>
                <a:ext uri="{FF2B5EF4-FFF2-40B4-BE49-F238E27FC236}">
                  <a16:creationId xmlns:a16="http://schemas.microsoft.com/office/drawing/2014/main" id="{EDC96296-0FBF-47A5-9D6A-5D9BB647A4D7}"/>
                </a:ext>
              </a:extLst>
            </p:cNvPr>
            <p:cNvSpPr/>
            <p:nvPr userDrawn="1"/>
          </p:nvSpPr>
          <p:spPr>
            <a:xfrm>
              <a:off x="979714" y="1181211"/>
              <a:ext cx="6117771" cy="6065990"/>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sp>
          <p:nvSpPr>
            <p:cNvPr id="15" name="Rectangle 14">
              <a:extLst>
                <a:ext uri="{FF2B5EF4-FFF2-40B4-BE49-F238E27FC236}">
                  <a16:creationId xmlns:a16="http://schemas.microsoft.com/office/drawing/2014/main" id="{F997D03F-0BE2-458F-92A2-4FE73B0FBF51}"/>
                </a:ext>
              </a:extLst>
            </p:cNvPr>
            <p:cNvSpPr/>
            <p:nvPr userDrawn="1"/>
          </p:nvSpPr>
          <p:spPr>
            <a:xfrm>
              <a:off x="500743" y="-22763"/>
              <a:ext cx="7075714" cy="5878284"/>
            </a:xfrm>
            <a:prstGeom prst="rect">
              <a:avLst/>
            </a:prstGeom>
            <a:noFill/>
            <a:ln w="1270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7" name="Rectangle 16">
              <a:extLst>
                <a:ext uri="{FF2B5EF4-FFF2-40B4-BE49-F238E27FC236}">
                  <a16:creationId xmlns:a16="http://schemas.microsoft.com/office/drawing/2014/main" id="{53F17719-10FE-433E-9CCC-4509DE17F22A}"/>
                </a:ext>
              </a:extLst>
            </p:cNvPr>
            <p:cNvSpPr/>
            <p:nvPr userDrawn="1"/>
          </p:nvSpPr>
          <p:spPr>
            <a:xfrm>
              <a:off x="252031" y="655467"/>
              <a:ext cx="6475341" cy="5701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sp>
        <p:nvSpPr>
          <p:cNvPr id="2" name="Title 1">
            <a:extLst>
              <a:ext uri="{FF2B5EF4-FFF2-40B4-BE49-F238E27FC236}">
                <a16:creationId xmlns:a16="http://schemas.microsoft.com/office/drawing/2014/main" id="{0DE73F1A-AAF0-4EB4-8DF0-C152BD93C69B}"/>
              </a:ext>
            </a:extLst>
          </p:cNvPr>
          <p:cNvSpPr>
            <a:spLocks noGrp="1"/>
          </p:cNvSpPr>
          <p:nvPr>
            <p:ph type="ctrTitle" hasCustomPrompt="1"/>
          </p:nvPr>
        </p:nvSpPr>
        <p:spPr>
          <a:xfrm>
            <a:off x="2093529" y="2238426"/>
            <a:ext cx="4956942" cy="1508126"/>
          </a:xfrm>
        </p:spPr>
        <p:txBody>
          <a:bodyPr anchor="b">
            <a:normAutofit/>
          </a:bodyPr>
          <a:lstStyle>
            <a:lvl1pPr algn="ctr">
              <a:defRPr sz="3300" b="1">
                <a:solidFill>
                  <a:schemeClr val="tx1"/>
                </a:solidFill>
                <a:latin typeface="+mj-lt"/>
              </a:defRPr>
            </a:lvl1pPr>
          </a:lstStyle>
          <a:p>
            <a:r>
              <a:rPr lang="en-US" dirty="0"/>
              <a:t>Click to edit </a:t>
            </a:r>
            <a:br>
              <a:rPr lang="en-US" dirty="0"/>
            </a:br>
            <a:r>
              <a:rPr lang="en-US" dirty="0"/>
              <a:t>Master title style</a:t>
            </a:r>
          </a:p>
        </p:txBody>
      </p:sp>
      <p:sp>
        <p:nvSpPr>
          <p:cNvPr id="3" name="Subtitle 2">
            <a:extLst>
              <a:ext uri="{FF2B5EF4-FFF2-40B4-BE49-F238E27FC236}">
                <a16:creationId xmlns:a16="http://schemas.microsoft.com/office/drawing/2014/main" id="{A3075AE6-92D3-4205-B268-E1AD6C5901DE}"/>
              </a:ext>
            </a:extLst>
          </p:cNvPr>
          <p:cNvSpPr>
            <a:spLocks noGrp="1"/>
          </p:cNvSpPr>
          <p:nvPr>
            <p:ph type="subTitle" idx="1"/>
          </p:nvPr>
        </p:nvSpPr>
        <p:spPr>
          <a:xfrm>
            <a:off x="2093529" y="3838628"/>
            <a:ext cx="4956942" cy="450503"/>
          </a:xfrm>
        </p:spPr>
        <p:txBody>
          <a:bodyPr/>
          <a:lstStyle>
            <a:lvl1pPr marL="0" indent="0" algn="ctr">
              <a:buNone/>
              <a:defRPr sz="1800" spc="225">
                <a:solidFill>
                  <a:schemeClr val="tx1"/>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39040329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7BF3BF7F-F094-497C-9310-2FE8B059E82B}"/>
              </a:ext>
            </a:extLst>
          </p:cNvPr>
          <p:cNvGrpSpPr/>
          <p:nvPr userDrawn="1"/>
        </p:nvGrpSpPr>
        <p:grpSpPr>
          <a:xfrm flipH="1" flipV="1">
            <a:off x="2686050" y="451189"/>
            <a:ext cx="3957455" cy="5768636"/>
            <a:chOff x="883522" y="408327"/>
            <a:chExt cx="5276606" cy="5768636"/>
          </a:xfrm>
        </p:grpSpPr>
        <p:sp>
          <p:nvSpPr>
            <p:cNvPr id="15" name="Rectangle 14">
              <a:extLst>
                <a:ext uri="{FF2B5EF4-FFF2-40B4-BE49-F238E27FC236}">
                  <a16:creationId xmlns:a16="http://schemas.microsoft.com/office/drawing/2014/main" id="{2D49E498-4E90-44A2-B49F-157DFF9E8581}"/>
                </a:ext>
              </a:extLst>
            </p:cNvPr>
            <p:cNvSpPr/>
            <p:nvPr/>
          </p:nvSpPr>
          <p:spPr>
            <a:xfrm>
              <a:off x="1808217" y="1403690"/>
              <a:ext cx="4351911" cy="4773273"/>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pic>
          <p:nvPicPr>
            <p:cNvPr id="17" name="Graphic 16">
              <a:extLst>
                <a:ext uri="{FF2B5EF4-FFF2-40B4-BE49-F238E27FC236}">
                  <a16:creationId xmlns:a16="http://schemas.microsoft.com/office/drawing/2014/main" id="{B2D9F108-8C30-4BEC-8122-BE263264448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39938" y="1088572"/>
              <a:ext cx="4572000" cy="4572000"/>
            </a:xfrm>
            <a:prstGeom prst="rect">
              <a:avLst/>
            </a:prstGeom>
          </p:spPr>
        </p:pic>
        <p:sp>
          <p:nvSpPr>
            <p:cNvPr id="16" name="Rectangle 15">
              <a:extLst>
                <a:ext uri="{FF2B5EF4-FFF2-40B4-BE49-F238E27FC236}">
                  <a16:creationId xmlns:a16="http://schemas.microsoft.com/office/drawing/2014/main" id="{FAB546B5-7C56-40DD-B1DF-AE850DE5FDB3}"/>
                </a:ext>
              </a:extLst>
            </p:cNvPr>
            <p:cNvSpPr/>
            <p:nvPr/>
          </p:nvSpPr>
          <p:spPr>
            <a:xfrm>
              <a:off x="883522" y="408327"/>
              <a:ext cx="4351911" cy="47732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grpSp>
      <p:sp>
        <p:nvSpPr>
          <p:cNvPr id="8" name="Title 1">
            <a:extLst>
              <a:ext uri="{FF2B5EF4-FFF2-40B4-BE49-F238E27FC236}">
                <a16:creationId xmlns:a16="http://schemas.microsoft.com/office/drawing/2014/main" id="{4C30FD01-9DD8-4ECA-AC52-7C41002A99B3}"/>
              </a:ext>
            </a:extLst>
          </p:cNvPr>
          <p:cNvSpPr>
            <a:spLocks noGrp="1"/>
          </p:cNvSpPr>
          <p:nvPr>
            <p:ph type="title"/>
          </p:nvPr>
        </p:nvSpPr>
        <p:spPr>
          <a:xfrm>
            <a:off x="3379572" y="1742989"/>
            <a:ext cx="3263933" cy="3352800"/>
          </a:xfrm>
        </p:spPr>
        <p:txBody>
          <a:bodyPr>
            <a:normAutofit/>
          </a:bodyPr>
          <a:lstStyle>
            <a:lvl1pPr algn="ctr">
              <a:defRPr sz="3300" b="1" spc="225">
                <a:solidFill>
                  <a:schemeClr val="tx1"/>
                </a:solidFill>
                <a:latin typeface="+mj-lt"/>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C5F17219-39C2-44C1-BFC9-BA0D7ACD78D1}"/>
              </a:ext>
            </a:extLst>
          </p:cNvPr>
          <p:cNvSpPr>
            <a:spLocks noGrp="1"/>
          </p:cNvSpPr>
          <p:nvPr>
            <p:ph type="ftr" sz="quarter" idx="16"/>
          </p:nvPr>
        </p:nvSpPr>
        <p:spPr/>
        <p:txBody>
          <a:bodyPr/>
          <a:lstStyle/>
          <a:p>
            <a:r>
              <a:rPr lang="en-US" dirty="0"/>
              <a:t>Add a Footer</a:t>
            </a:r>
          </a:p>
        </p:txBody>
      </p:sp>
      <p:sp>
        <p:nvSpPr>
          <p:cNvPr id="3" name="Slide Number Placeholder 2">
            <a:extLst>
              <a:ext uri="{FF2B5EF4-FFF2-40B4-BE49-F238E27FC236}">
                <a16:creationId xmlns:a16="http://schemas.microsoft.com/office/drawing/2014/main" id="{5087118E-1B0A-407B-BDCE-B343BC9F92E9}"/>
              </a:ext>
            </a:extLst>
          </p:cNvPr>
          <p:cNvSpPr>
            <a:spLocks noGrp="1"/>
          </p:cNvSpPr>
          <p:nvPr>
            <p:ph type="sldNum" sz="quarter" idx="17"/>
          </p:nvPr>
        </p:nvSpPr>
        <p:spPr/>
        <p:txBody>
          <a:bodyPr/>
          <a:lstStyle/>
          <a:p>
            <a:fld id="{8C2E478F-E849-4A8C-AF1F-CBCC78A7CBFA}" type="slidenum">
              <a:rPr lang="en-US" smtClean="0"/>
              <a:pPr/>
              <a:t>‹#›</a:t>
            </a:fld>
            <a:endParaRPr lang="en-US" dirty="0"/>
          </a:p>
        </p:txBody>
      </p:sp>
      <p:sp>
        <p:nvSpPr>
          <p:cNvPr id="11" name="Text Placeholder 2">
            <a:extLst>
              <a:ext uri="{FF2B5EF4-FFF2-40B4-BE49-F238E27FC236}">
                <a16:creationId xmlns:a16="http://schemas.microsoft.com/office/drawing/2014/main" id="{CEC8E835-7291-427D-948E-B544E36AD129}"/>
              </a:ext>
            </a:extLst>
          </p:cNvPr>
          <p:cNvSpPr>
            <a:spLocks noGrp="1"/>
          </p:cNvSpPr>
          <p:nvPr>
            <p:ph type="body" idx="1" hasCustomPrompt="1"/>
          </p:nvPr>
        </p:nvSpPr>
        <p:spPr>
          <a:xfrm>
            <a:off x="3379571" y="4127456"/>
            <a:ext cx="3263933" cy="296437"/>
          </a:xfrm>
        </p:spPr>
        <p:txBody>
          <a:bodyPr vert="horz" lIns="91440" tIns="45720" rIns="91440" bIns="45720" rtlCol="0">
            <a:noAutofit/>
          </a:bodyPr>
          <a:lstStyle>
            <a:lvl1pPr marL="0" indent="0">
              <a:buNone/>
              <a:defRPr lang="en-US" sz="1500" cap="all" spc="450" baseline="0">
                <a:solidFill>
                  <a:schemeClr val="tx1"/>
                </a:solidFill>
                <a:latin typeface="+mj-lt"/>
              </a:defRPr>
            </a:lvl1pPr>
          </a:lstStyle>
          <a:p>
            <a:pPr marL="171450" lvl="0" indent="-171450" algn="ctr"/>
            <a:r>
              <a:rPr lang="en-US" dirty="0"/>
              <a:t>EDIT MASTER TEXT STYLES</a:t>
            </a:r>
          </a:p>
        </p:txBody>
      </p:sp>
    </p:spTree>
    <p:extLst>
      <p:ext uri="{BB962C8B-B14F-4D97-AF65-F5344CB8AC3E}">
        <p14:creationId xmlns:p14="http://schemas.microsoft.com/office/powerpoint/2010/main" val="277345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F38A5A1-070F-43C9-B2D5-C557B0D72B9C}"/>
              </a:ext>
            </a:extLst>
          </p:cNvPr>
          <p:cNvSpPr>
            <a:spLocks noGrp="1"/>
          </p:cNvSpPr>
          <p:nvPr>
            <p:ph type="body" idx="1"/>
          </p:nvPr>
        </p:nvSpPr>
        <p:spPr>
          <a:xfrm>
            <a:off x="430412" y="1061132"/>
            <a:ext cx="2598538" cy="823912"/>
          </a:xfrm>
          <a:ln>
            <a:noFill/>
          </a:ln>
        </p:spPr>
        <p:txBody>
          <a:bodyPr anchor="ctr"/>
          <a:lstStyle>
            <a:lvl1pPr marL="0" indent="0" algn="ctr">
              <a:buNone/>
              <a:defRPr sz="1800" b="1">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8" name="Rectangle 17">
            <a:extLst>
              <a:ext uri="{FF2B5EF4-FFF2-40B4-BE49-F238E27FC236}">
                <a16:creationId xmlns:a16="http://schemas.microsoft.com/office/drawing/2014/main" id="{6EDCBFD0-7AE5-4346-AD3A-01F956626091}"/>
              </a:ext>
            </a:extLst>
          </p:cNvPr>
          <p:cNvSpPr/>
          <p:nvPr userDrawn="1"/>
        </p:nvSpPr>
        <p:spPr>
          <a:xfrm>
            <a:off x="3322863" y="0"/>
            <a:ext cx="2155375" cy="5426414"/>
          </a:xfrm>
          <a:prstGeom prst="rect">
            <a:avLst/>
          </a:prstGeom>
          <a:noFill/>
          <a:ln w="889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sp>
        <p:nvSpPr>
          <p:cNvPr id="2" name="Title 1">
            <a:extLst>
              <a:ext uri="{FF2B5EF4-FFF2-40B4-BE49-F238E27FC236}">
                <a16:creationId xmlns:a16="http://schemas.microsoft.com/office/drawing/2014/main" id="{A41F4A2F-9480-4E94-806C-5D65C71DFB9F}"/>
              </a:ext>
            </a:extLst>
          </p:cNvPr>
          <p:cNvSpPr>
            <a:spLocks noGrp="1"/>
          </p:cNvSpPr>
          <p:nvPr>
            <p:ph type="title"/>
          </p:nvPr>
        </p:nvSpPr>
        <p:spPr>
          <a:xfrm>
            <a:off x="446913" y="0"/>
            <a:ext cx="2875947" cy="1124404"/>
          </a:xfrm>
        </p:spPr>
        <p:txBody>
          <a:bodyPr>
            <a:noAutofit/>
          </a:bodyPr>
          <a:lstStyle>
            <a:lvl1pPr>
              <a:defRPr sz="2100"/>
            </a:lvl1pPr>
          </a:lstStyle>
          <a:p>
            <a:r>
              <a:rPr lang="en-US"/>
              <a:t>Click to edit Master title style</a:t>
            </a:r>
          </a:p>
        </p:txBody>
      </p:sp>
      <p:sp>
        <p:nvSpPr>
          <p:cNvPr id="17" name="Rectangle 16">
            <a:extLst>
              <a:ext uri="{FF2B5EF4-FFF2-40B4-BE49-F238E27FC236}">
                <a16:creationId xmlns:a16="http://schemas.microsoft.com/office/drawing/2014/main" id="{CC3A4379-5E89-42FE-AA5C-BEA0CDFCDD6F}"/>
              </a:ext>
            </a:extLst>
          </p:cNvPr>
          <p:cNvSpPr/>
          <p:nvPr userDrawn="1"/>
        </p:nvSpPr>
        <p:spPr>
          <a:xfrm>
            <a:off x="3665763" y="1431586"/>
            <a:ext cx="2155375" cy="5426414"/>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sp>
        <p:nvSpPr>
          <p:cNvPr id="5" name="Footer Placeholder 4">
            <a:extLst>
              <a:ext uri="{FF2B5EF4-FFF2-40B4-BE49-F238E27FC236}">
                <a16:creationId xmlns:a16="http://schemas.microsoft.com/office/drawing/2014/main" id="{750DA028-023B-4883-9A48-70FD7A2E5226}"/>
              </a:ext>
            </a:extLst>
          </p:cNvPr>
          <p:cNvSpPr>
            <a:spLocks noGrp="1"/>
          </p:cNvSpPr>
          <p:nvPr>
            <p:ph type="ftr" sz="quarter" idx="16"/>
          </p:nvPr>
        </p:nvSpPr>
        <p:spPr/>
        <p:txBody>
          <a:bodyPr/>
          <a:lstStyle/>
          <a:p>
            <a:r>
              <a:rPr lang="en-US" dirty="0"/>
              <a:t>Add a Footer</a:t>
            </a:r>
          </a:p>
        </p:txBody>
      </p:sp>
      <p:sp>
        <p:nvSpPr>
          <p:cNvPr id="13" name="Rectangle 12">
            <a:extLst>
              <a:ext uri="{FF2B5EF4-FFF2-40B4-BE49-F238E27FC236}">
                <a16:creationId xmlns:a16="http://schemas.microsoft.com/office/drawing/2014/main" id="{7EA625CC-388D-4655-BFA6-2CC4FD9E889D}"/>
              </a:ext>
            </a:extLst>
          </p:cNvPr>
          <p:cNvSpPr/>
          <p:nvPr userDrawn="1"/>
        </p:nvSpPr>
        <p:spPr>
          <a:xfrm>
            <a:off x="3494311" y="447790"/>
            <a:ext cx="2155375" cy="59579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sp>
        <p:nvSpPr>
          <p:cNvPr id="6" name="Slide Number Placeholder 5">
            <a:extLst>
              <a:ext uri="{FF2B5EF4-FFF2-40B4-BE49-F238E27FC236}">
                <a16:creationId xmlns:a16="http://schemas.microsoft.com/office/drawing/2014/main" id="{492AA6DE-6D7A-4135-8B9F-99A91527F21D}"/>
              </a:ext>
            </a:extLst>
          </p:cNvPr>
          <p:cNvSpPr>
            <a:spLocks noGrp="1"/>
          </p:cNvSpPr>
          <p:nvPr>
            <p:ph type="sldNum" sz="quarter" idx="17"/>
          </p:nvPr>
        </p:nvSpPr>
        <p:spPr/>
        <p:txBody>
          <a:bodyPr/>
          <a:lstStyle/>
          <a:p>
            <a:fld id="{8C2E478F-E849-4A8C-AF1F-CBCC78A7CBFA}" type="slidenum">
              <a:rPr lang="en-US" smtClean="0"/>
              <a:pPr/>
              <a:t>‹#›</a:t>
            </a:fld>
            <a:endParaRPr lang="en-US" dirty="0"/>
          </a:p>
        </p:txBody>
      </p:sp>
      <p:sp>
        <p:nvSpPr>
          <p:cNvPr id="14" name="Text Placeholder 4">
            <a:extLst>
              <a:ext uri="{FF2B5EF4-FFF2-40B4-BE49-F238E27FC236}">
                <a16:creationId xmlns:a16="http://schemas.microsoft.com/office/drawing/2014/main" id="{17A78D63-E00C-4155-A5B2-B3431A09ACB4}"/>
              </a:ext>
            </a:extLst>
          </p:cNvPr>
          <p:cNvSpPr>
            <a:spLocks noGrp="1"/>
          </p:cNvSpPr>
          <p:nvPr>
            <p:ph type="body" sz="quarter" idx="3"/>
          </p:nvPr>
        </p:nvSpPr>
        <p:spPr>
          <a:xfrm>
            <a:off x="6115047" y="1061132"/>
            <a:ext cx="2598541" cy="823912"/>
          </a:xfrm>
          <a:ln>
            <a:noFill/>
          </a:ln>
        </p:spPr>
        <p:txBody>
          <a:bodyPr vert="horz" lIns="91440" tIns="45720" rIns="91440" bIns="45720" rtlCol="0" anchor="ctr">
            <a:normAutofit/>
          </a:bodyPr>
          <a:lstStyle>
            <a:lvl1pPr marL="0" indent="0">
              <a:buNone/>
              <a:defRPr lang="en-US" sz="1800" b="1" dirty="0">
                <a:solidFill>
                  <a:schemeClr val="tx1"/>
                </a:solidFill>
                <a:latin typeface="+mj-lt"/>
              </a:defRPr>
            </a:lvl1pPr>
          </a:lstStyle>
          <a:p>
            <a:pPr marL="171450" lvl="0" indent="-171450" algn="ctr"/>
            <a:r>
              <a:rPr lang="en-US"/>
              <a:t>Click to edit Master text styles</a:t>
            </a:r>
          </a:p>
        </p:txBody>
      </p:sp>
      <p:sp>
        <p:nvSpPr>
          <p:cNvPr id="16" name="Content Placeholder 5">
            <a:extLst>
              <a:ext uri="{FF2B5EF4-FFF2-40B4-BE49-F238E27FC236}">
                <a16:creationId xmlns:a16="http://schemas.microsoft.com/office/drawing/2014/main" id="{12AF2780-75D3-4992-93BC-8EA50C648A8E}"/>
              </a:ext>
            </a:extLst>
          </p:cNvPr>
          <p:cNvSpPr>
            <a:spLocks noGrp="1"/>
          </p:cNvSpPr>
          <p:nvPr>
            <p:ph sz="quarter" idx="4"/>
          </p:nvPr>
        </p:nvSpPr>
        <p:spPr>
          <a:xfrm>
            <a:off x="6115046" y="2108201"/>
            <a:ext cx="2598541" cy="3684588"/>
          </a:xfrm>
        </p:spPr>
        <p:txBody>
          <a:bodyPr>
            <a:normAutofit/>
          </a:bodyPr>
          <a:lstStyle>
            <a:lvl1pPr>
              <a:defRPr sz="1200"/>
            </a:lvl1pPr>
            <a:lvl2pPr>
              <a:defRPr sz="1050"/>
            </a:lvl2pPr>
            <a:lvl3pPr>
              <a:defRPr sz="900"/>
            </a:lvl3pPr>
            <a:lvl4pPr>
              <a:defRPr sz="825"/>
            </a:lvl4pPr>
            <a:lvl5pPr>
              <a:defRPr sz="825"/>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Content Placeholder 3">
            <a:extLst>
              <a:ext uri="{FF2B5EF4-FFF2-40B4-BE49-F238E27FC236}">
                <a16:creationId xmlns:a16="http://schemas.microsoft.com/office/drawing/2014/main" id="{EAAE1C5B-7233-4F49-895F-7566CEB6D819}"/>
              </a:ext>
            </a:extLst>
          </p:cNvPr>
          <p:cNvSpPr>
            <a:spLocks noGrp="1"/>
          </p:cNvSpPr>
          <p:nvPr>
            <p:ph sz="half" idx="2"/>
          </p:nvPr>
        </p:nvSpPr>
        <p:spPr>
          <a:xfrm>
            <a:off x="430412" y="2108201"/>
            <a:ext cx="2598538" cy="3684588"/>
          </a:xfrm>
        </p:spPr>
        <p:txBody>
          <a:bodyPr>
            <a:normAutofit/>
          </a:bodyPr>
          <a:lstStyle>
            <a:lvl1pPr>
              <a:defRPr sz="1200"/>
            </a:lvl1pPr>
            <a:lvl2pPr>
              <a:defRPr sz="1050"/>
            </a:lvl2pPr>
            <a:lvl3pPr>
              <a:defRPr sz="900"/>
            </a:lvl3pPr>
            <a:lvl4pPr>
              <a:defRPr sz="825"/>
            </a:lvl4pPr>
            <a:lvl5pPr>
              <a:defRPr sz="825"/>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68895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6EDCBFD0-7AE5-4346-AD3A-01F956626091}"/>
              </a:ext>
            </a:extLst>
          </p:cNvPr>
          <p:cNvSpPr/>
          <p:nvPr userDrawn="1"/>
        </p:nvSpPr>
        <p:spPr>
          <a:xfrm>
            <a:off x="3322863" y="0"/>
            <a:ext cx="2155375" cy="5426414"/>
          </a:xfrm>
          <a:prstGeom prst="rect">
            <a:avLst/>
          </a:prstGeom>
          <a:noFill/>
          <a:ln w="889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sp>
        <p:nvSpPr>
          <p:cNvPr id="2" name="Title 1">
            <a:extLst>
              <a:ext uri="{FF2B5EF4-FFF2-40B4-BE49-F238E27FC236}">
                <a16:creationId xmlns:a16="http://schemas.microsoft.com/office/drawing/2014/main" id="{A41F4A2F-9480-4E94-806C-5D65C71DFB9F}"/>
              </a:ext>
            </a:extLst>
          </p:cNvPr>
          <p:cNvSpPr>
            <a:spLocks noGrp="1"/>
          </p:cNvSpPr>
          <p:nvPr>
            <p:ph type="title"/>
          </p:nvPr>
        </p:nvSpPr>
        <p:spPr>
          <a:xfrm>
            <a:off x="446913" y="0"/>
            <a:ext cx="2875947" cy="1124404"/>
          </a:xfrm>
        </p:spPr>
        <p:txBody>
          <a:bodyPr>
            <a:noAutofit/>
          </a:bodyPr>
          <a:lstStyle>
            <a:lvl1pPr>
              <a:defRPr sz="2100"/>
            </a:lvl1pPr>
          </a:lstStyle>
          <a:p>
            <a:r>
              <a:rPr lang="en-US"/>
              <a:t>Click to edit Master title style</a:t>
            </a:r>
          </a:p>
        </p:txBody>
      </p:sp>
      <p:sp>
        <p:nvSpPr>
          <p:cNvPr id="17" name="Rectangle 16">
            <a:extLst>
              <a:ext uri="{FF2B5EF4-FFF2-40B4-BE49-F238E27FC236}">
                <a16:creationId xmlns:a16="http://schemas.microsoft.com/office/drawing/2014/main" id="{CC3A4379-5E89-42FE-AA5C-BEA0CDFCDD6F}"/>
              </a:ext>
            </a:extLst>
          </p:cNvPr>
          <p:cNvSpPr/>
          <p:nvPr userDrawn="1"/>
        </p:nvSpPr>
        <p:spPr>
          <a:xfrm>
            <a:off x="3665763" y="1431586"/>
            <a:ext cx="2155375" cy="5426414"/>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sp>
        <p:nvSpPr>
          <p:cNvPr id="5" name="Footer Placeholder 4">
            <a:extLst>
              <a:ext uri="{FF2B5EF4-FFF2-40B4-BE49-F238E27FC236}">
                <a16:creationId xmlns:a16="http://schemas.microsoft.com/office/drawing/2014/main" id="{750DA028-023B-4883-9A48-70FD7A2E5226}"/>
              </a:ext>
            </a:extLst>
          </p:cNvPr>
          <p:cNvSpPr>
            <a:spLocks noGrp="1"/>
          </p:cNvSpPr>
          <p:nvPr>
            <p:ph type="ftr" sz="quarter" idx="16"/>
          </p:nvPr>
        </p:nvSpPr>
        <p:spPr/>
        <p:txBody>
          <a:bodyPr/>
          <a:lstStyle/>
          <a:p>
            <a:r>
              <a:rPr lang="en-US" dirty="0"/>
              <a:t>Add a Footer</a:t>
            </a:r>
          </a:p>
        </p:txBody>
      </p:sp>
      <p:sp>
        <p:nvSpPr>
          <p:cNvPr id="13" name="Rectangle 12">
            <a:extLst>
              <a:ext uri="{FF2B5EF4-FFF2-40B4-BE49-F238E27FC236}">
                <a16:creationId xmlns:a16="http://schemas.microsoft.com/office/drawing/2014/main" id="{7EA625CC-388D-4655-BFA6-2CC4FD9E889D}"/>
              </a:ext>
            </a:extLst>
          </p:cNvPr>
          <p:cNvSpPr/>
          <p:nvPr userDrawn="1"/>
        </p:nvSpPr>
        <p:spPr>
          <a:xfrm>
            <a:off x="3494311" y="447790"/>
            <a:ext cx="2155375" cy="59579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sp>
        <p:nvSpPr>
          <p:cNvPr id="6" name="Slide Number Placeholder 5">
            <a:extLst>
              <a:ext uri="{FF2B5EF4-FFF2-40B4-BE49-F238E27FC236}">
                <a16:creationId xmlns:a16="http://schemas.microsoft.com/office/drawing/2014/main" id="{492AA6DE-6D7A-4135-8B9F-99A91527F21D}"/>
              </a:ext>
            </a:extLst>
          </p:cNvPr>
          <p:cNvSpPr>
            <a:spLocks noGrp="1"/>
          </p:cNvSpPr>
          <p:nvPr>
            <p:ph type="sldNum" sz="quarter" idx="17"/>
          </p:nvPr>
        </p:nvSpPr>
        <p:spPr/>
        <p:txBody>
          <a:bodyPr/>
          <a:lstStyle/>
          <a:p>
            <a:fld id="{8C2E478F-E849-4A8C-AF1F-CBCC78A7CBFA}" type="slidenum">
              <a:rPr lang="en-US" smtClean="0"/>
              <a:pPr/>
              <a:t>‹#›</a:t>
            </a:fld>
            <a:endParaRPr lang="en-US" dirty="0"/>
          </a:p>
        </p:txBody>
      </p:sp>
      <p:sp>
        <p:nvSpPr>
          <p:cNvPr id="16" name="Content Placeholder 2">
            <a:extLst>
              <a:ext uri="{FF2B5EF4-FFF2-40B4-BE49-F238E27FC236}">
                <a16:creationId xmlns:a16="http://schemas.microsoft.com/office/drawing/2014/main" id="{E20B4D13-5F10-4886-AF0F-09B6ABB5C3BF}"/>
              </a:ext>
            </a:extLst>
          </p:cNvPr>
          <p:cNvSpPr>
            <a:spLocks noGrp="1"/>
          </p:cNvSpPr>
          <p:nvPr>
            <p:ph sz="half" idx="1"/>
          </p:nvPr>
        </p:nvSpPr>
        <p:spPr>
          <a:xfrm>
            <a:off x="428626" y="1431587"/>
            <a:ext cx="2600324" cy="4361203"/>
          </a:xfrm>
        </p:spPr>
        <p:txBody>
          <a:bodyPr vert="horz" lIns="91440" tIns="45720" rIns="91440" bIns="45720" rtlCol="0">
            <a:normAutofit/>
          </a:bodyPr>
          <a:lstStyle>
            <a:lvl1pPr>
              <a:defRPr lang="en-US" sz="1200" dirty="0"/>
            </a:lvl1pPr>
            <a:lvl2pPr>
              <a:defRPr lang="en-US" sz="1050" dirty="0"/>
            </a:lvl2pPr>
            <a:lvl3pPr>
              <a:defRPr lang="en-US" sz="900" dirty="0"/>
            </a:lvl3pPr>
            <a:lvl4pPr>
              <a:defRPr lang="en-US" sz="825" dirty="0"/>
            </a:lvl4pPr>
            <a:lvl5pPr>
              <a:defRPr lang="en-US" sz="825" dirty="0"/>
            </a:lvl5pPr>
          </a:lstStyle>
          <a:p>
            <a:pPr lvl="0">
              <a:lnSpc>
                <a:spcPct val="150000"/>
              </a:lnSpc>
            </a:pPr>
            <a:r>
              <a:rPr lang="en-US"/>
              <a:t>Click to edit Master text styles</a:t>
            </a:r>
          </a:p>
          <a:p>
            <a:pPr lvl="1">
              <a:lnSpc>
                <a:spcPct val="150000"/>
              </a:lnSpc>
            </a:pPr>
            <a:r>
              <a:rPr lang="en-US"/>
              <a:t>Second level</a:t>
            </a:r>
          </a:p>
          <a:p>
            <a:pPr lvl="2">
              <a:lnSpc>
                <a:spcPct val="150000"/>
              </a:lnSpc>
            </a:pPr>
            <a:r>
              <a:rPr lang="en-US"/>
              <a:t>Third level</a:t>
            </a:r>
          </a:p>
          <a:p>
            <a:pPr lvl="3">
              <a:lnSpc>
                <a:spcPct val="150000"/>
              </a:lnSpc>
            </a:pPr>
            <a:r>
              <a:rPr lang="en-US"/>
              <a:t>Fourth level</a:t>
            </a:r>
          </a:p>
          <a:p>
            <a:pPr lvl="4">
              <a:lnSpc>
                <a:spcPct val="150000"/>
              </a:lnSpc>
            </a:pPr>
            <a:r>
              <a:rPr lang="en-US"/>
              <a:t>Fifth level</a:t>
            </a:r>
            <a:endParaRPr lang="en-US" dirty="0"/>
          </a:p>
        </p:txBody>
      </p:sp>
      <p:sp>
        <p:nvSpPr>
          <p:cNvPr id="19" name="Content Placeholder 3">
            <a:extLst>
              <a:ext uri="{FF2B5EF4-FFF2-40B4-BE49-F238E27FC236}">
                <a16:creationId xmlns:a16="http://schemas.microsoft.com/office/drawing/2014/main" id="{EE7BCAD4-8DB6-482F-8DC0-F6D653F92219}"/>
              </a:ext>
            </a:extLst>
          </p:cNvPr>
          <p:cNvSpPr>
            <a:spLocks noGrp="1"/>
          </p:cNvSpPr>
          <p:nvPr>
            <p:ph sz="half" idx="2"/>
          </p:nvPr>
        </p:nvSpPr>
        <p:spPr>
          <a:xfrm>
            <a:off x="6115045" y="1431587"/>
            <a:ext cx="2600330" cy="4361203"/>
          </a:xfrm>
        </p:spPr>
        <p:txBody>
          <a:bodyPr vert="horz" lIns="91440" tIns="45720" rIns="91440" bIns="45720" rtlCol="0">
            <a:normAutofit/>
          </a:bodyPr>
          <a:lstStyle>
            <a:lvl1pPr>
              <a:defRPr lang="en-US" sz="1200" dirty="0"/>
            </a:lvl1pPr>
            <a:lvl2pPr>
              <a:defRPr lang="en-US" sz="1050" dirty="0"/>
            </a:lvl2pPr>
            <a:lvl3pPr>
              <a:defRPr lang="en-US" sz="900" dirty="0"/>
            </a:lvl3pPr>
            <a:lvl4pPr>
              <a:defRPr lang="en-US" sz="825" dirty="0"/>
            </a:lvl4pPr>
            <a:lvl5pPr>
              <a:defRPr lang="en-US" sz="825" dirty="0"/>
            </a:lvl5pPr>
          </a:lstStyle>
          <a:p>
            <a:pPr lvl="0">
              <a:lnSpc>
                <a:spcPct val="150000"/>
              </a:lnSpc>
            </a:pPr>
            <a:r>
              <a:rPr lang="en-US"/>
              <a:t>Click to edit Master text styles</a:t>
            </a:r>
          </a:p>
          <a:p>
            <a:pPr lvl="1">
              <a:lnSpc>
                <a:spcPct val="150000"/>
              </a:lnSpc>
            </a:pPr>
            <a:r>
              <a:rPr lang="en-US"/>
              <a:t>Second level</a:t>
            </a:r>
          </a:p>
          <a:p>
            <a:pPr lvl="2">
              <a:lnSpc>
                <a:spcPct val="150000"/>
              </a:lnSpc>
            </a:pPr>
            <a:r>
              <a:rPr lang="en-US"/>
              <a:t>Third level</a:t>
            </a:r>
          </a:p>
          <a:p>
            <a:pPr lvl="3">
              <a:lnSpc>
                <a:spcPct val="150000"/>
              </a:lnSpc>
            </a:pPr>
            <a:r>
              <a:rPr lang="en-US"/>
              <a:t>Fourth level</a:t>
            </a:r>
          </a:p>
          <a:p>
            <a:pPr lvl="4">
              <a:lnSpc>
                <a:spcPct val="150000"/>
              </a:lnSpc>
            </a:pPr>
            <a:r>
              <a:rPr lang="en-US"/>
              <a:t>Fifth level</a:t>
            </a:r>
            <a:endParaRPr lang="en-US" dirty="0"/>
          </a:p>
        </p:txBody>
      </p:sp>
    </p:spTree>
    <p:extLst>
      <p:ext uri="{BB962C8B-B14F-4D97-AF65-F5344CB8AC3E}">
        <p14:creationId xmlns:p14="http://schemas.microsoft.com/office/powerpoint/2010/main" val="2419922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F78D1B-BB73-41B2-8202-C6678B761557}" type="datetime4">
              <a:rPr lang="en-US" smtClean="0"/>
              <a:pPr/>
              <a:t>April 19, 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Tree>
    <p:extLst>
      <p:ext uri="{BB962C8B-B14F-4D97-AF65-F5344CB8AC3E}">
        <p14:creationId xmlns:p14="http://schemas.microsoft.com/office/powerpoint/2010/main" val="122971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15BFBAA-B5F1-4F95-8C05-5E30A7076BD7}"/>
              </a:ext>
            </a:extLst>
          </p:cNvPr>
          <p:cNvSpPr/>
          <p:nvPr userDrawn="1"/>
        </p:nvSpPr>
        <p:spPr>
          <a:xfrm>
            <a:off x="869795" y="1224451"/>
            <a:ext cx="3169518" cy="5426414"/>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sp>
        <p:nvSpPr>
          <p:cNvPr id="8" name="Footer Placeholder 7">
            <a:extLst>
              <a:ext uri="{FF2B5EF4-FFF2-40B4-BE49-F238E27FC236}">
                <a16:creationId xmlns:a16="http://schemas.microsoft.com/office/drawing/2014/main" id="{9B7F3105-8D8F-4FF3-9A7F-0F067BB810A1}"/>
              </a:ext>
            </a:extLst>
          </p:cNvPr>
          <p:cNvSpPr>
            <a:spLocks noGrp="1"/>
          </p:cNvSpPr>
          <p:nvPr>
            <p:ph type="ftr" sz="quarter" idx="14"/>
          </p:nvPr>
        </p:nvSpPr>
        <p:spPr/>
        <p:txBody>
          <a:bodyPr/>
          <a:lstStyle/>
          <a:p>
            <a:r>
              <a:rPr lang="en-US" dirty="0"/>
              <a:t>Add a Footer</a:t>
            </a:r>
          </a:p>
        </p:txBody>
      </p:sp>
      <p:sp>
        <p:nvSpPr>
          <p:cNvPr id="9" name="Slide Number Placeholder 8">
            <a:extLst>
              <a:ext uri="{FF2B5EF4-FFF2-40B4-BE49-F238E27FC236}">
                <a16:creationId xmlns:a16="http://schemas.microsoft.com/office/drawing/2014/main" id="{BD117255-8347-4647-9EA2-7ED06A73C1A2}"/>
              </a:ext>
            </a:extLst>
          </p:cNvPr>
          <p:cNvSpPr>
            <a:spLocks noGrp="1"/>
          </p:cNvSpPr>
          <p:nvPr>
            <p:ph type="sldNum" sz="quarter" idx="15"/>
          </p:nvPr>
        </p:nvSpPr>
        <p:spPr/>
        <p:txBody>
          <a:bodyPr/>
          <a:lstStyle/>
          <a:p>
            <a:fld id="{8C2E478F-E849-4A8C-AF1F-CBCC78A7CBFA}" type="slidenum">
              <a:rPr lang="en-US" smtClean="0"/>
              <a:pPr/>
              <a:t>‹#›</a:t>
            </a:fld>
            <a:endParaRPr lang="en-US" dirty="0"/>
          </a:p>
        </p:txBody>
      </p:sp>
      <p:sp>
        <p:nvSpPr>
          <p:cNvPr id="11" name="Content Placeholder 2">
            <a:extLst>
              <a:ext uri="{FF2B5EF4-FFF2-40B4-BE49-F238E27FC236}">
                <a16:creationId xmlns:a16="http://schemas.microsoft.com/office/drawing/2014/main" id="{9F3E8482-B43D-4B69-8645-6B735F91B920}"/>
              </a:ext>
            </a:extLst>
          </p:cNvPr>
          <p:cNvSpPr>
            <a:spLocks noGrp="1"/>
          </p:cNvSpPr>
          <p:nvPr>
            <p:ph idx="1"/>
          </p:nvPr>
        </p:nvSpPr>
        <p:spPr>
          <a:xfrm>
            <a:off x="4720858" y="587830"/>
            <a:ext cx="3994517" cy="5273221"/>
          </a:xfrm>
        </p:spPr>
        <p:txBody>
          <a:bodyPr>
            <a:normAutofit/>
          </a:bodyPr>
          <a:lstStyle>
            <a:lvl1pPr>
              <a:defRPr sz="2100"/>
            </a:lvl1pPr>
            <a:lvl2pPr>
              <a:defRPr sz="1800"/>
            </a:lvl2pPr>
            <a:lvl3pPr>
              <a:defRPr sz="1500"/>
            </a:lvl3pPr>
            <a:lvl4pPr>
              <a:defRPr sz="1350"/>
            </a:lvl4pPr>
            <a:lvl5pPr>
              <a:defRPr sz="135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Rectangle 14">
            <a:extLst>
              <a:ext uri="{FF2B5EF4-FFF2-40B4-BE49-F238E27FC236}">
                <a16:creationId xmlns:a16="http://schemas.microsoft.com/office/drawing/2014/main" id="{D9BC9CBF-CF7B-4E39-9FD1-961882EC596A}"/>
              </a:ext>
            </a:extLst>
          </p:cNvPr>
          <p:cNvSpPr/>
          <p:nvPr userDrawn="1"/>
        </p:nvSpPr>
        <p:spPr>
          <a:xfrm>
            <a:off x="492795" y="698704"/>
            <a:ext cx="3354769" cy="5701790"/>
          </a:xfrm>
          <a:prstGeom prst="rect">
            <a:avLst/>
          </a:prstGeom>
          <a:solidFill>
            <a:srgbClr val="2F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nvGrpSpPr>
          <p:cNvPr id="16" name="Group 15">
            <a:extLst>
              <a:ext uri="{FF2B5EF4-FFF2-40B4-BE49-F238E27FC236}">
                <a16:creationId xmlns:a16="http://schemas.microsoft.com/office/drawing/2014/main" id="{97A3D921-B9D5-42DC-9037-298968D94C95}"/>
              </a:ext>
            </a:extLst>
          </p:cNvPr>
          <p:cNvGrpSpPr/>
          <p:nvPr userDrawn="1"/>
        </p:nvGrpSpPr>
        <p:grpSpPr>
          <a:xfrm>
            <a:off x="492796" y="435124"/>
            <a:ext cx="3851063" cy="5965370"/>
            <a:chOff x="252031" y="391887"/>
            <a:chExt cx="7433283" cy="5965370"/>
          </a:xfrm>
        </p:grpSpPr>
        <p:sp>
          <p:nvSpPr>
            <p:cNvPr id="18" name="Rectangle 17">
              <a:extLst>
                <a:ext uri="{FF2B5EF4-FFF2-40B4-BE49-F238E27FC236}">
                  <a16:creationId xmlns:a16="http://schemas.microsoft.com/office/drawing/2014/main" id="{6A62F937-16D4-4A6C-B247-D0A62BC6560D}"/>
                </a:ext>
              </a:extLst>
            </p:cNvPr>
            <p:cNvSpPr/>
            <p:nvPr userDrawn="1"/>
          </p:nvSpPr>
          <p:spPr>
            <a:xfrm>
              <a:off x="609600" y="391887"/>
              <a:ext cx="7075714" cy="5878284"/>
            </a:xfrm>
            <a:prstGeom prst="rect">
              <a:avLst/>
            </a:prstGeom>
            <a:noFill/>
            <a:ln w="1270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9" name="Rectangle 18">
              <a:extLst>
                <a:ext uri="{FF2B5EF4-FFF2-40B4-BE49-F238E27FC236}">
                  <a16:creationId xmlns:a16="http://schemas.microsoft.com/office/drawing/2014/main" id="{B9335681-5A6F-48BE-8160-2000D0F242FB}"/>
                </a:ext>
              </a:extLst>
            </p:cNvPr>
            <p:cNvSpPr/>
            <p:nvPr userDrawn="1"/>
          </p:nvSpPr>
          <p:spPr>
            <a:xfrm>
              <a:off x="252031" y="655467"/>
              <a:ext cx="6475341" cy="5701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sp>
        <p:nvSpPr>
          <p:cNvPr id="4" name="Text Placeholder 3">
            <a:extLst>
              <a:ext uri="{FF2B5EF4-FFF2-40B4-BE49-F238E27FC236}">
                <a16:creationId xmlns:a16="http://schemas.microsoft.com/office/drawing/2014/main" id="{F41E2B8D-1C12-403F-BE59-ECC565466CB0}"/>
              </a:ext>
            </a:extLst>
          </p:cNvPr>
          <p:cNvSpPr>
            <a:spLocks noGrp="1"/>
          </p:cNvSpPr>
          <p:nvPr>
            <p:ph type="body" sz="half" idx="2"/>
          </p:nvPr>
        </p:nvSpPr>
        <p:spPr>
          <a:xfrm>
            <a:off x="457201" y="2546852"/>
            <a:ext cx="3075813" cy="3396749"/>
          </a:xfrm>
        </p:spPr>
        <p:txBody>
          <a:bodyPr/>
          <a:lstStyle>
            <a:lvl1pPr marL="0" indent="0">
              <a:lnSpc>
                <a:spcPct val="150000"/>
              </a:lnSpc>
              <a:buNone/>
              <a:defRPr sz="12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2" name="Title 1">
            <a:extLst>
              <a:ext uri="{FF2B5EF4-FFF2-40B4-BE49-F238E27FC236}">
                <a16:creationId xmlns:a16="http://schemas.microsoft.com/office/drawing/2014/main" id="{9AF0F519-65FC-434F-8F2F-F778A20A82ED}"/>
              </a:ext>
            </a:extLst>
          </p:cNvPr>
          <p:cNvSpPr>
            <a:spLocks noGrp="1"/>
          </p:cNvSpPr>
          <p:nvPr>
            <p:ph type="title"/>
          </p:nvPr>
        </p:nvSpPr>
        <p:spPr>
          <a:xfrm>
            <a:off x="457201" y="1480457"/>
            <a:ext cx="3075813" cy="979308"/>
          </a:xfrm>
        </p:spPr>
        <p:txBody>
          <a:bodyPr anchor="b"/>
          <a:lstStyle>
            <a:lvl1pPr>
              <a:defRPr sz="2400" b="1">
                <a:solidFill>
                  <a:schemeClr val="tx1"/>
                </a:solidFill>
                <a:latin typeface="+mn-lt"/>
              </a:defRPr>
            </a:lvl1pPr>
          </a:lstStyle>
          <a:p>
            <a:r>
              <a:rPr lang="en-US"/>
              <a:t>Click to edit Master title style</a:t>
            </a:r>
            <a:endParaRPr lang="en-US" dirty="0"/>
          </a:p>
        </p:txBody>
      </p:sp>
      <p:sp>
        <p:nvSpPr>
          <p:cNvPr id="13" name="Rectangle 12" hidden="1">
            <a:extLst>
              <a:ext uri="{FF2B5EF4-FFF2-40B4-BE49-F238E27FC236}">
                <a16:creationId xmlns:a16="http://schemas.microsoft.com/office/drawing/2014/main" id="{116E8B30-475D-4275-8DC2-14C98F2F9B76}"/>
              </a:ext>
            </a:extLst>
          </p:cNvPr>
          <p:cNvSpPr/>
          <p:nvPr userDrawn="1"/>
        </p:nvSpPr>
        <p:spPr>
          <a:xfrm>
            <a:off x="869795" y="1191137"/>
            <a:ext cx="3169518" cy="5426414"/>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spTree>
    <p:extLst>
      <p:ext uri="{BB962C8B-B14F-4D97-AF65-F5344CB8AC3E}">
        <p14:creationId xmlns:p14="http://schemas.microsoft.com/office/powerpoint/2010/main" val="58082581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F6B8E8FD-E25A-4462-9917-754D6C619C75}"/>
              </a:ext>
            </a:extLst>
          </p:cNvPr>
          <p:cNvSpPr txBox="1">
            <a:spLocks/>
          </p:cNvSpPr>
          <p:nvPr userDrawn="1"/>
        </p:nvSpPr>
        <p:spPr>
          <a:xfrm>
            <a:off x="8661952" y="6468304"/>
            <a:ext cx="332961" cy="365125"/>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C2E478F-E849-4A8C-AF1F-CBCC78A7CBFA}" type="slidenum">
              <a:rPr lang="en-US" sz="900" smtClean="0">
                <a:solidFill>
                  <a:srgbClr val="2F3342"/>
                </a:solidFill>
              </a:rPr>
              <a:pPr/>
              <a:t>‹#›</a:t>
            </a:fld>
            <a:endParaRPr lang="en-US" sz="900" dirty="0">
              <a:solidFill>
                <a:srgbClr val="2F3342"/>
              </a:solidFill>
            </a:endParaRPr>
          </a:p>
        </p:txBody>
      </p:sp>
      <p:sp>
        <p:nvSpPr>
          <p:cNvPr id="6" name="Footer Placeholder 5">
            <a:extLst>
              <a:ext uri="{FF2B5EF4-FFF2-40B4-BE49-F238E27FC236}">
                <a16:creationId xmlns:a16="http://schemas.microsoft.com/office/drawing/2014/main" id="{11752D6C-9D51-45A1-A6B7-B21DC9A94A43}"/>
              </a:ext>
            </a:extLst>
          </p:cNvPr>
          <p:cNvSpPr>
            <a:spLocks noGrp="1"/>
          </p:cNvSpPr>
          <p:nvPr>
            <p:ph type="ftr" sz="quarter" idx="10"/>
          </p:nvPr>
        </p:nvSpPr>
        <p:spPr/>
        <p:txBody>
          <a:bodyPr/>
          <a:lstStyle/>
          <a:p>
            <a:r>
              <a:rPr lang="en-US" dirty="0"/>
              <a:t>Add a Footer</a:t>
            </a:r>
          </a:p>
        </p:txBody>
      </p:sp>
      <p:sp>
        <p:nvSpPr>
          <p:cNvPr id="11" name="Rectangle 10" descr="Open square accent block">
            <a:extLst>
              <a:ext uri="{FF2B5EF4-FFF2-40B4-BE49-F238E27FC236}">
                <a16:creationId xmlns:a16="http://schemas.microsoft.com/office/drawing/2014/main" id="{217FA8D4-1D05-4DF4-AA9D-364B6979733D}"/>
              </a:ext>
            </a:extLst>
          </p:cNvPr>
          <p:cNvSpPr/>
          <p:nvPr userDrawn="1"/>
        </p:nvSpPr>
        <p:spPr>
          <a:xfrm flipH="1">
            <a:off x="2013853" y="972458"/>
            <a:ext cx="6879485" cy="4843807"/>
          </a:xfrm>
          <a:prstGeom prst="rect">
            <a:avLst/>
          </a:prstGeom>
          <a:noFill/>
          <a:ln w="88900">
            <a:solidFill>
              <a:srgbClr val="2F33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2" name="Rectangle 11">
            <a:extLst>
              <a:ext uri="{FF2B5EF4-FFF2-40B4-BE49-F238E27FC236}">
                <a16:creationId xmlns:a16="http://schemas.microsoft.com/office/drawing/2014/main" id="{779B1017-F981-4D2D-A14B-A857FC304F54}"/>
              </a:ext>
            </a:extLst>
          </p:cNvPr>
          <p:cNvSpPr/>
          <p:nvPr userDrawn="1"/>
        </p:nvSpPr>
        <p:spPr>
          <a:xfrm flipH="1">
            <a:off x="250376" y="1547133"/>
            <a:ext cx="8269772" cy="4702292"/>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2</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r>
              <a:rPr lang="en-US" sz="1350" dirty="0"/>
              <a:t>+</a:t>
            </a:r>
          </a:p>
          <a:p>
            <a:pPr algn="ctr"/>
            <a:endParaRPr lang="en-US" sz="1350" dirty="0"/>
          </a:p>
        </p:txBody>
      </p:sp>
      <p:sp>
        <p:nvSpPr>
          <p:cNvPr id="10" name="Slide Number Placeholder 9">
            <a:extLst>
              <a:ext uri="{FF2B5EF4-FFF2-40B4-BE49-F238E27FC236}">
                <a16:creationId xmlns:a16="http://schemas.microsoft.com/office/drawing/2014/main" id="{9DD85E79-8DB4-4D93-979C-171105321B3E}"/>
              </a:ext>
            </a:extLst>
          </p:cNvPr>
          <p:cNvSpPr>
            <a:spLocks noGrp="1"/>
          </p:cNvSpPr>
          <p:nvPr>
            <p:ph type="sldNum" sz="quarter" idx="11"/>
          </p:nvPr>
        </p:nvSpPr>
        <p:spPr/>
        <p:txBody>
          <a:bodyPr/>
          <a:lstStyle/>
          <a:p>
            <a:fld id="{8C2E478F-E849-4A8C-AF1F-CBCC78A7CBFA}" type="slidenum">
              <a:rPr lang="en-US" smtClean="0"/>
              <a:pPr/>
              <a:t>‹#›</a:t>
            </a:fld>
            <a:endParaRPr lang="en-US" dirty="0"/>
          </a:p>
        </p:txBody>
      </p:sp>
      <p:sp>
        <p:nvSpPr>
          <p:cNvPr id="2" name="Rectangle 1">
            <a:extLst>
              <a:ext uri="{FF2B5EF4-FFF2-40B4-BE49-F238E27FC236}">
                <a16:creationId xmlns:a16="http://schemas.microsoft.com/office/drawing/2014/main" id="{774F1136-B1CD-4171-BB47-0281C1974B22}"/>
              </a:ext>
            </a:extLst>
          </p:cNvPr>
          <p:cNvSpPr/>
          <p:nvPr userDrawn="1"/>
        </p:nvSpPr>
        <p:spPr>
          <a:xfrm>
            <a:off x="353505" y="1189038"/>
            <a:ext cx="8361870" cy="48341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Title 2">
            <a:extLst>
              <a:ext uri="{FF2B5EF4-FFF2-40B4-BE49-F238E27FC236}">
                <a16:creationId xmlns:a16="http://schemas.microsoft.com/office/drawing/2014/main" id="{389ADD4C-B26C-41B3-B492-DC9D032ACC4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93196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504862A-62CA-4399-88B0-181961E0F691}"/>
              </a:ext>
            </a:extLst>
          </p:cNvPr>
          <p:cNvSpPr txBox="1">
            <a:spLocks/>
          </p:cNvSpPr>
          <p:nvPr userDrawn="1"/>
        </p:nvSpPr>
        <p:spPr>
          <a:xfrm>
            <a:off x="8661952" y="6468304"/>
            <a:ext cx="332961" cy="365125"/>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C2E478F-E849-4A8C-AF1F-CBCC78A7CBFA}" type="slidenum">
              <a:rPr lang="en-US" sz="900" smtClean="0">
                <a:solidFill>
                  <a:srgbClr val="2F3342"/>
                </a:solidFill>
              </a:rPr>
              <a:pPr/>
              <a:t>‹#›</a:t>
            </a:fld>
            <a:endParaRPr lang="en-US" sz="900" dirty="0">
              <a:solidFill>
                <a:srgbClr val="2F3342"/>
              </a:solidFill>
            </a:endParaRPr>
          </a:p>
        </p:txBody>
      </p:sp>
      <p:sp>
        <p:nvSpPr>
          <p:cNvPr id="7" name="Footer Placeholder 6">
            <a:extLst>
              <a:ext uri="{FF2B5EF4-FFF2-40B4-BE49-F238E27FC236}">
                <a16:creationId xmlns:a16="http://schemas.microsoft.com/office/drawing/2014/main" id="{A902D481-2888-4133-AD94-7700AA117DFE}"/>
              </a:ext>
            </a:extLst>
          </p:cNvPr>
          <p:cNvSpPr>
            <a:spLocks noGrp="1"/>
          </p:cNvSpPr>
          <p:nvPr>
            <p:ph type="ftr" sz="quarter" idx="10"/>
          </p:nvPr>
        </p:nvSpPr>
        <p:spPr/>
        <p:txBody>
          <a:bodyPr/>
          <a:lstStyle/>
          <a:p>
            <a:r>
              <a:rPr lang="en-US" dirty="0"/>
              <a:t>Add a Footer</a:t>
            </a:r>
          </a:p>
        </p:txBody>
      </p:sp>
      <p:sp>
        <p:nvSpPr>
          <p:cNvPr id="8" name="Slide Number Placeholder 7">
            <a:extLst>
              <a:ext uri="{FF2B5EF4-FFF2-40B4-BE49-F238E27FC236}">
                <a16:creationId xmlns:a16="http://schemas.microsoft.com/office/drawing/2014/main" id="{D2B113A8-E04C-44C2-962F-5FFA40FB7866}"/>
              </a:ext>
            </a:extLst>
          </p:cNvPr>
          <p:cNvSpPr>
            <a:spLocks noGrp="1"/>
          </p:cNvSpPr>
          <p:nvPr>
            <p:ph type="sldNum" sz="quarter" idx="11"/>
          </p:nvPr>
        </p:nvSpPr>
        <p:spPr/>
        <p:txBody>
          <a:bodyPr/>
          <a:lstStyle/>
          <a:p>
            <a:fld id="{8C2E478F-E849-4A8C-AF1F-CBCC78A7CBFA}" type="slidenum">
              <a:rPr lang="en-US" smtClean="0"/>
              <a:pPr/>
              <a:t>‹#›</a:t>
            </a:fld>
            <a:endParaRPr lang="en-US" dirty="0"/>
          </a:p>
        </p:txBody>
      </p:sp>
    </p:spTree>
    <p:extLst>
      <p:ext uri="{BB962C8B-B14F-4D97-AF65-F5344CB8AC3E}">
        <p14:creationId xmlns:p14="http://schemas.microsoft.com/office/powerpoint/2010/main" val="517047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41D7B3-F7C5-4013-AC5D-399DD8DB11FA}" type="datetime4">
              <a:rPr lang="en-US" smtClean="0"/>
              <a:pPr/>
              <a:t>April 19, 2019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a:p>
        </p:txBody>
      </p:sp>
    </p:spTree>
    <p:extLst>
      <p:ext uri="{BB962C8B-B14F-4D97-AF65-F5344CB8AC3E}">
        <p14:creationId xmlns:p14="http://schemas.microsoft.com/office/powerpoint/2010/main" val="31064184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41D7B3-F7C5-4013-AC5D-399DD8DB11FA}" type="datetime4">
              <a:rPr lang="en-US" smtClean="0"/>
              <a:pPr/>
              <a:t>April 19, 2019</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744759D-0EFF-4FB2-9CCE-04E00944F0FE}" type="slidenum">
              <a:rPr lang="en-US" smtClean="0"/>
              <a:pPr/>
              <a:t>‹#›</a:t>
            </a:fld>
            <a:endParaRPr lang="en-US"/>
          </a:p>
        </p:txBody>
      </p:sp>
    </p:spTree>
    <p:extLst>
      <p:ext uri="{BB962C8B-B14F-4D97-AF65-F5344CB8AC3E}">
        <p14:creationId xmlns:p14="http://schemas.microsoft.com/office/powerpoint/2010/main" val="222769553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120655-FBEF-4656-A8A9-E7D9EB4F4DEC}" type="datetime4">
              <a:rPr lang="en-US" smtClean="0"/>
              <a:pPr/>
              <a:t>April 19, 2019</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44759D-0EFF-4FB2-9CCE-04E00944F0FE}" type="slidenum">
              <a:rPr lang="en-US" smtClean="0"/>
              <a:pPr/>
              <a:t>‹#›</a:t>
            </a:fld>
            <a:endParaRPr lang="en-US"/>
          </a:p>
        </p:txBody>
      </p:sp>
    </p:spTree>
    <p:extLst>
      <p:ext uri="{BB962C8B-B14F-4D97-AF65-F5344CB8AC3E}">
        <p14:creationId xmlns:p14="http://schemas.microsoft.com/office/powerpoint/2010/main" val="3993334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B2BA2-D035-44CD-B6C5-345CD46C68A9}" type="datetime4">
              <a:rPr lang="en-US" smtClean="0"/>
              <a:pPr/>
              <a:t>April 19, 2019</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744759D-0EFF-4FB2-9CCE-04E00944F0FE}" type="slidenum">
              <a:rPr lang="en-US" smtClean="0"/>
              <a:pPr/>
              <a:t>‹#›</a:t>
            </a:fld>
            <a:endParaRPr lang="en-US"/>
          </a:p>
        </p:txBody>
      </p:sp>
    </p:spTree>
    <p:extLst>
      <p:ext uri="{BB962C8B-B14F-4D97-AF65-F5344CB8AC3E}">
        <p14:creationId xmlns:p14="http://schemas.microsoft.com/office/powerpoint/2010/main" val="321119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41D7B3-F7C5-4013-AC5D-399DD8DB11FA}" type="datetime4">
              <a:rPr lang="en-US" smtClean="0"/>
              <a:pPr/>
              <a:t>April 19, 2019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a:p>
        </p:txBody>
      </p:sp>
    </p:spTree>
    <p:extLst>
      <p:ext uri="{BB962C8B-B14F-4D97-AF65-F5344CB8AC3E}">
        <p14:creationId xmlns:p14="http://schemas.microsoft.com/office/powerpoint/2010/main" val="239079364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41D7B3-F7C5-4013-AC5D-399DD8DB11FA}" type="datetime4">
              <a:rPr lang="en-US" smtClean="0"/>
              <a:pPr/>
              <a:t>April 19, 2019</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a:p>
        </p:txBody>
      </p:sp>
    </p:spTree>
    <p:extLst>
      <p:ext uri="{BB962C8B-B14F-4D97-AF65-F5344CB8AC3E}">
        <p14:creationId xmlns:p14="http://schemas.microsoft.com/office/powerpoint/2010/main" val="306834026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theme" Target="../theme/theme2.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441D7B3-F7C5-4013-AC5D-399DD8DB11FA}" type="datetime4">
              <a:rPr lang="en-US" smtClean="0"/>
              <a:pPr/>
              <a:t>April 19, 2019</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5744759D-0EFF-4FB2-9CCE-04E00944F0FE}" type="slidenum">
              <a:rPr lang="en-US" smtClean="0"/>
              <a:pPr/>
              <a:t>‹#›</a:t>
            </a:fld>
            <a:endParaRPr lang="en-US"/>
          </a:p>
        </p:txBody>
      </p:sp>
    </p:spTree>
    <p:extLst>
      <p:ext uri="{BB962C8B-B14F-4D97-AF65-F5344CB8AC3E}">
        <p14:creationId xmlns:p14="http://schemas.microsoft.com/office/powerpoint/2010/main" val="2974731284"/>
      </p:ext>
    </p:extLst>
  </p:cSld>
  <p:clrMap bg1="dk1" tx1="lt1" bg2="dk2" tx2="lt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 id="2147484019" r:id="rId12"/>
    <p:sldLayoutId id="2147484020" r:id="rId13"/>
    <p:sldLayoutId id="2147484021" r:id="rId14"/>
    <p:sldLayoutId id="2147484022" r:id="rId15"/>
    <p:sldLayoutId id="2147484023" r:id="rId16"/>
    <p:sldLayoutId id="2147484024" r:id="rId17"/>
    <p:sldLayoutId id="2147484025" r:id="rId1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sldNum="0"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Single Corner Snipped 7">
            <a:extLst>
              <a:ext uri="{FF2B5EF4-FFF2-40B4-BE49-F238E27FC236}">
                <a16:creationId xmlns:a16="http://schemas.microsoft.com/office/drawing/2014/main" id="{C39E4676-2097-45B1-B554-0DFE67952792}"/>
              </a:ext>
            </a:extLst>
          </p:cNvPr>
          <p:cNvSpPr/>
          <p:nvPr userDrawn="1"/>
        </p:nvSpPr>
        <p:spPr>
          <a:xfrm flipH="1">
            <a:off x="8661952" y="6356350"/>
            <a:ext cx="482048" cy="501650"/>
          </a:xfrm>
          <a:prstGeom prst="snip1Rect">
            <a:avLst/>
          </a:prstGeom>
          <a:solidFill>
            <a:srgbClr val="2F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Placeholder 1">
            <a:extLst>
              <a:ext uri="{FF2B5EF4-FFF2-40B4-BE49-F238E27FC236}">
                <a16:creationId xmlns:a16="http://schemas.microsoft.com/office/drawing/2014/main" id="{7F27C465-B000-4905-9328-DBAB7930A0CF}"/>
              </a:ext>
            </a:extLst>
          </p:cNvPr>
          <p:cNvSpPr>
            <a:spLocks noGrp="1"/>
          </p:cNvSpPr>
          <p:nvPr>
            <p:ph type="title"/>
          </p:nvPr>
        </p:nvSpPr>
        <p:spPr>
          <a:xfrm>
            <a:off x="446913" y="0"/>
            <a:ext cx="8250174" cy="118872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BBF3059-D5B9-418C-A60B-C3C8E261E486}"/>
              </a:ext>
            </a:extLst>
          </p:cNvPr>
          <p:cNvSpPr>
            <a:spLocks noGrp="1"/>
          </p:cNvSpPr>
          <p:nvPr>
            <p:ph type="body" idx="1"/>
          </p:nvPr>
        </p:nvSpPr>
        <p:spPr>
          <a:xfrm>
            <a:off x="446913" y="1188720"/>
            <a:ext cx="8268462" cy="49882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E087F727-48BD-4EB4-B57F-5AC03BEB1A4D}"/>
              </a:ext>
            </a:extLst>
          </p:cNvPr>
          <p:cNvSpPr>
            <a:spLocks noGrp="1"/>
          </p:cNvSpPr>
          <p:nvPr>
            <p:ph type="ftr" sz="quarter" idx="3"/>
          </p:nvPr>
        </p:nvSpPr>
        <p:spPr>
          <a:xfrm>
            <a:off x="446913" y="6456329"/>
            <a:ext cx="30861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Add a Footer</a:t>
            </a:r>
          </a:p>
        </p:txBody>
      </p:sp>
      <p:sp>
        <p:nvSpPr>
          <p:cNvPr id="11" name="Slide Number Placeholder 5">
            <a:extLst>
              <a:ext uri="{FF2B5EF4-FFF2-40B4-BE49-F238E27FC236}">
                <a16:creationId xmlns:a16="http://schemas.microsoft.com/office/drawing/2014/main" id="{49B3254E-B445-46A8-8E69-B2596E25AD38}"/>
              </a:ext>
            </a:extLst>
          </p:cNvPr>
          <p:cNvSpPr>
            <a:spLocks noGrp="1"/>
          </p:cNvSpPr>
          <p:nvPr>
            <p:ph type="sldNum" sz="quarter" idx="4"/>
          </p:nvPr>
        </p:nvSpPr>
        <p:spPr>
          <a:xfrm>
            <a:off x="8661952" y="6413649"/>
            <a:ext cx="482048" cy="407804"/>
          </a:xfrm>
          <a:prstGeom prst="rect">
            <a:avLst/>
          </a:prstGeom>
        </p:spPr>
        <p:txBody>
          <a:bodyPr vert="horz" lIns="91440" tIns="45720" rIns="91440" bIns="45720" rtlCol="0" anchor="ctr"/>
          <a:lstStyle>
            <a:lvl1pPr algn="ctr">
              <a:defRPr sz="900">
                <a:solidFill>
                  <a:schemeClr val="bg1"/>
                </a:solidFill>
              </a:defRPr>
            </a:lvl1pPr>
          </a:lstStyle>
          <a:p>
            <a:fld id="{8C2E478F-E849-4A8C-AF1F-CBCC78A7CBFA}" type="slidenum">
              <a:rPr lang="en-US" smtClean="0"/>
              <a:pPr/>
              <a:t>‹#›</a:t>
            </a:fld>
            <a:endParaRPr lang="en-US" dirty="0"/>
          </a:p>
        </p:txBody>
      </p:sp>
    </p:spTree>
    <p:extLst>
      <p:ext uri="{BB962C8B-B14F-4D97-AF65-F5344CB8AC3E}">
        <p14:creationId xmlns:p14="http://schemas.microsoft.com/office/powerpoint/2010/main" val="3070979193"/>
      </p:ext>
    </p:extLst>
  </p:cSld>
  <p:clrMap bg1="lt1" tx1="dk1" bg2="lt2" tx2="dk2" accent1="accent1" accent2="accent2" accent3="accent3" accent4="accent4" accent5="accent5" accent6="accent6" hlink="hlink" folHlink="folHlink"/>
  <p:sldLayoutIdLst>
    <p:sldLayoutId id="2147484027" r:id="rId1"/>
    <p:sldLayoutId id="2147484028" r:id="rId2"/>
    <p:sldLayoutId id="2147484029" r:id="rId3"/>
    <p:sldLayoutId id="2147484030" r:id="rId4"/>
    <p:sldLayoutId id="2147484031" r:id="rId5"/>
    <p:sldLayoutId id="2147484032" r:id="rId6"/>
    <p:sldLayoutId id="2147484033" r:id="rId7"/>
    <p:sldLayoutId id="2147484034" r:id="rId8"/>
    <p:sldLayoutId id="2147484035" r:id="rId9"/>
    <p:sldLayoutId id="2147484036" r:id="rId10"/>
    <p:sldLayoutId id="2147484037" r:id="rId11"/>
    <p:sldLayoutId id="2147484038" r:id="rId12"/>
    <p:sldLayoutId id="2147484039" r:id="rId13"/>
    <p:sldLayoutId id="2147484040" r:id="rId14"/>
  </p:sldLayoutIdLst>
  <p:hf hdr="0" dt="0"/>
  <p:txStyles>
    <p:titleStyle>
      <a:lvl1pPr algn="ctr" defTabSz="685800" rtl="0" eaLnBrk="1" latinLnBrk="0" hangingPunct="1">
        <a:lnSpc>
          <a:spcPct val="90000"/>
        </a:lnSpc>
        <a:spcBef>
          <a:spcPct val="0"/>
        </a:spcBef>
        <a:buNone/>
        <a:defRPr sz="2700" b="1" kern="1200" cap="all" baseline="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
          <p15:clr>
            <a:srgbClr val="F26B43"/>
          </p15:clr>
        </p15:guide>
        <p15:guide id="2" pos="7320">
          <p15:clr>
            <a:srgbClr val="F26B43"/>
          </p15:clr>
        </p15:guide>
      </p15:sldGuideLst>
    </p:ext>
  </p:extLst>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21.xml"/><Relationship Id="rId5" Type="http://schemas.openxmlformats.org/officeDocument/2006/relationships/image" Target="../media/image2.sv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Building" title="Building">
            <a:extLst>
              <a:ext uri="{FF2B5EF4-FFF2-40B4-BE49-F238E27FC236}">
                <a16:creationId xmlns:a16="http://schemas.microsoft.com/office/drawing/2014/main" id="{E78EAF87-74CF-4D41-BA6F-23563CA27159}"/>
              </a:ext>
            </a:extLst>
          </p:cNvPr>
          <p:cNvPicPr>
            <a:picLocks noGrp="1" noChangeAspect="1"/>
          </p:cNvPicPr>
          <p:nvPr>
            <p:ph type="pic" sz="quarter" idx="15"/>
          </p:nvPr>
        </p:nvPicPr>
        <p:blipFill>
          <a:blip r:embed="rId2">
            <a:extLst>
              <a:ext uri="{BEBA8EAE-BF5A-486C-A8C5-ECC9F3942E4B}">
                <a14:imgProps xmlns:a14="http://schemas.microsoft.com/office/drawing/2010/main">
                  <a14:imgLayer r:embed="rId3">
                    <a14:imgEffect>
                      <a14:brightnessContrast bright="-13000"/>
                    </a14:imgEffect>
                  </a14:imgLayer>
                </a14:imgProps>
              </a:ext>
              <a:ext uri="{28A0092B-C50C-407E-A947-70E740481C1C}">
                <a14:useLocalDpi xmlns:a14="http://schemas.microsoft.com/office/drawing/2010/main" val="0"/>
              </a:ext>
            </a:extLst>
          </a:blip>
          <a:srcRect/>
          <a:stretch>
            <a:fillRect/>
          </a:stretch>
        </p:blipFill>
        <p:spPr>
          <a:xfrm>
            <a:off x="0" y="-36546"/>
            <a:ext cx="9143999" cy="6858000"/>
          </a:xfrm>
        </p:spPr>
      </p:pic>
      <p:grpSp>
        <p:nvGrpSpPr>
          <p:cNvPr id="2" name="Group 1" descr="Accent squares:  dark black open shape, shaded green block, and white block with text placeholder.">
            <a:extLst>
              <a:ext uri="{FF2B5EF4-FFF2-40B4-BE49-F238E27FC236}">
                <a16:creationId xmlns:a16="http://schemas.microsoft.com/office/drawing/2014/main" id="{CCC577CF-CED3-44B1-AC3E-05C2556B41F4}"/>
              </a:ext>
            </a:extLst>
          </p:cNvPr>
          <p:cNvGrpSpPr/>
          <p:nvPr/>
        </p:nvGrpSpPr>
        <p:grpSpPr>
          <a:xfrm>
            <a:off x="3567003" y="1049483"/>
            <a:ext cx="3957455" cy="4326477"/>
            <a:chOff x="883522" y="408327"/>
            <a:chExt cx="5276606" cy="5768636"/>
          </a:xfrm>
        </p:grpSpPr>
        <p:sp>
          <p:nvSpPr>
            <p:cNvPr id="14" name="Rectangle 13">
              <a:extLst>
                <a:ext uri="{FF2B5EF4-FFF2-40B4-BE49-F238E27FC236}">
                  <a16:creationId xmlns:a16="http://schemas.microsoft.com/office/drawing/2014/main" id="{875940B9-0338-4FFA-9747-10812F028FB7}"/>
                </a:ext>
              </a:extLst>
            </p:cNvPr>
            <p:cNvSpPr/>
            <p:nvPr/>
          </p:nvSpPr>
          <p:spPr>
            <a:xfrm>
              <a:off x="1808217" y="1403690"/>
              <a:ext cx="4351911" cy="4773273"/>
            </a:xfrm>
            <a:prstGeom prst="rect">
              <a:avLst/>
            </a:prstGeom>
            <a:gradFill>
              <a:gsLst>
                <a:gs pos="0">
                  <a:srgbClr val="038B30">
                    <a:alpha val="70000"/>
                  </a:srgbClr>
                </a:gs>
                <a:gs pos="100000">
                  <a:srgbClr val="C0F400">
                    <a:alpha val="70000"/>
                  </a:srgbClr>
                </a:gs>
                <a:gs pos="50000">
                  <a:srgbClr val="05EE55">
                    <a:alpha val="70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US" sz="1350" dirty="0">
                  <a:solidFill>
                    <a:prstClr val="white"/>
                  </a:solidFill>
                  <a:latin typeface="Calibri"/>
                </a:rPr>
                <a:t>2</a:t>
              </a: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r>
                <a:rPr lang="en-US" sz="1350" dirty="0">
                  <a:solidFill>
                    <a:prstClr val="white"/>
                  </a:solidFill>
                  <a:latin typeface="Calibri"/>
                </a:rPr>
                <a:t>+</a:t>
              </a:r>
            </a:p>
            <a:p>
              <a:pPr algn="ctr" defTabSz="685800"/>
              <a:endParaRPr lang="en-US" sz="1350" dirty="0">
                <a:solidFill>
                  <a:prstClr val="white"/>
                </a:solidFill>
                <a:latin typeface="Calibri"/>
              </a:endParaRPr>
            </a:p>
          </p:txBody>
        </p:sp>
        <p:pic>
          <p:nvPicPr>
            <p:cNvPr id="13" name="Graphic 12" descr="Open square ">
              <a:extLst>
                <a:ext uri="{FF2B5EF4-FFF2-40B4-BE49-F238E27FC236}">
                  <a16:creationId xmlns:a16="http://schemas.microsoft.com/office/drawing/2014/main" id="{46669882-9FD4-41D7-A5A6-A4A2E44A2AB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39938" y="1088572"/>
              <a:ext cx="4572000" cy="4572000"/>
            </a:xfrm>
            <a:prstGeom prst="rect">
              <a:avLst/>
            </a:prstGeom>
          </p:spPr>
        </p:pic>
        <p:sp>
          <p:nvSpPr>
            <p:cNvPr id="24" name="Rectangle 23">
              <a:extLst>
                <a:ext uri="{FF2B5EF4-FFF2-40B4-BE49-F238E27FC236}">
                  <a16:creationId xmlns:a16="http://schemas.microsoft.com/office/drawing/2014/main" id="{D4B52C7E-3049-4545-956A-6D8F73F234DB}"/>
                </a:ext>
              </a:extLst>
            </p:cNvPr>
            <p:cNvSpPr/>
            <p:nvPr/>
          </p:nvSpPr>
          <p:spPr>
            <a:xfrm>
              <a:off x="883522" y="408327"/>
              <a:ext cx="4351911" cy="47732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US" sz="1350" dirty="0">
                  <a:solidFill>
                    <a:prstClr val="white"/>
                  </a:solidFill>
                  <a:latin typeface="Calibri"/>
                </a:rPr>
                <a:t>2</a:t>
              </a: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endParaRPr lang="en-US" sz="1350" dirty="0">
                <a:solidFill>
                  <a:prstClr val="white"/>
                </a:solidFill>
                <a:latin typeface="Calibri"/>
              </a:endParaRPr>
            </a:p>
            <a:p>
              <a:pPr algn="ctr" defTabSz="685800"/>
              <a:r>
                <a:rPr lang="en-US" sz="1350" dirty="0">
                  <a:solidFill>
                    <a:prstClr val="white"/>
                  </a:solidFill>
                  <a:latin typeface="Calibri"/>
                </a:rPr>
                <a:t>+</a:t>
              </a:r>
            </a:p>
            <a:p>
              <a:pPr algn="ctr" defTabSz="685800"/>
              <a:endParaRPr lang="en-US" sz="1350" dirty="0">
                <a:solidFill>
                  <a:prstClr val="white"/>
                </a:solidFill>
                <a:latin typeface="Calibri"/>
              </a:endParaRPr>
            </a:p>
          </p:txBody>
        </p:sp>
      </p:grpSp>
      <p:sp>
        <p:nvSpPr>
          <p:cNvPr id="26" name="Title 25">
            <a:extLst>
              <a:ext uri="{FF2B5EF4-FFF2-40B4-BE49-F238E27FC236}">
                <a16:creationId xmlns:a16="http://schemas.microsoft.com/office/drawing/2014/main" id="{DB4530C3-10EF-4FDE-A1B1-9DF09C2DF096}"/>
              </a:ext>
            </a:extLst>
          </p:cNvPr>
          <p:cNvSpPr>
            <a:spLocks noGrp="1"/>
          </p:cNvSpPr>
          <p:nvPr>
            <p:ph type="title"/>
          </p:nvPr>
        </p:nvSpPr>
        <p:spPr>
          <a:xfrm>
            <a:off x="3567002" y="1072677"/>
            <a:ext cx="3263933" cy="2384466"/>
          </a:xfrm>
        </p:spPr>
        <p:txBody>
          <a:bodyPr>
            <a:normAutofit/>
          </a:bodyPr>
          <a:lstStyle/>
          <a:p>
            <a:r>
              <a:rPr lang="en-US" dirty="0"/>
              <a:t>Behavior Reduction:</a:t>
            </a:r>
            <a:br>
              <a:rPr lang="en-US" dirty="0"/>
            </a:br>
            <a:r>
              <a:rPr lang="en-US" sz="1400" dirty="0">
                <a:latin typeface="+mn-lt"/>
              </a:rPr>
              <a:t>Behavior Reduction Plans and Functions of behavior</a:t>
            </a:r>
            <a:endParaRPr lang="en-US" dirty="0"/>
          </a:p>
        </p:txBody>
      </p:sp>
      <p:sp>
        <p:nvSpPr>
          <p:cNvPr id="27" name="Text Placeholder 26">
            <a:extLst>
              <a:ext uri="{FF2B5EF4-FFF2-40B4-BE49-F238E27FC236}">
                <a16:creationId xmlns:a16="http://schemas.microsoft.com/office/drawing/2014/main" id="{863C256D-8187-4199-952C-D2BB841598F8}"/>
              </a:ext>
            </a:extLst>
          </p:cNvPr>
          <p:cNvSpPr>
            <a:spLocks noGrp="1"/>
          </p:cNvSpPr>
          <p:nvPr>
            <p:ph type="body" idx="13"/>
          </p:nvPr>
        </p:nvSpPr>
        <p:spPr>
          <a:xfrm>
            <a:off x="3284138" y="3234815"/>
            <a:ext cx="3829664" cy="222328"/>
          </a:xfrm>
        </p:spPr>
        <p:txBody>
          <a:bodyPr/>
          <a:lstStyle/>
          <a:p>
            <a:r>
              <a:rPr lang="en-US" sz="1100" b="1" dirty="0"/>
              <a:t>Thomas J Bardin, M.S., BCBA</a:t>
            </a:r>
          </a:p>
        </p:txBody>
      </p:sp>
      <p:sp>
        <p:nvSpPr>
          <p:cNvPr id="21" name="Footer Placeholder 20">
            <a:extLst>
              <a:ext uri="{FF2B5EF4-FFF2-40B4-BE49-F238E27FC236}">
                <a16:creationId xmlns:a16="http://schemas.microsoft.com/office/drawing/2014/main" id="{1B4C1D1F-C2EF-4D29-B146-E0CE535B36DC}"/>
              </a:ext>
            </a:extLst>
          </p:cNvPr>
          <p:cNvSpPr>
            <a:spLocks noGrp="1"/>
          </p:cNvSpPr>
          <p:nvPr>
            <p:ph type="ftr" sz="quarter" idx="16"/>
          </p:nvPr>
        </p:nvSpPr>
        <p:spPr/>
        <p:txBody>
          <a:bodyPr/>
          <a:lstStyle/>
          <a:p>
            <a:pPr defTabSz="685800"/>
            <a:r>
              <a:rPr lang="en-US" dirty="0">
                <a:solidFill>
                  <a:schemeClr val="bg1"/>
                </a:solidFill>
                <a:latin typeface="Calibri"/>
              </a:rPr>
              <a:t>ABAcoursework.com</a:t>
            </a:r>
          </a:p>
        </p:txBody>
      </p:sp>
      <p:sp>
        <p:nvSpPr>
          <p:cNvPr id="12" name="Rectangle: Single Corner Snipped 11" descr="Footer box accent">
            <a:extLst>
              <a:ext uri="{FF2B5EF4-FFF2-40B4-BE49-F238E27FC236}">
                <a16:creationId xmlns:a16="http://schemas.microsoft.com/office/drawing/2014/main" id="{2DFF522F-AF68-4632-B55E-C71590EC9516}"/>
              </a:ext>
            </a:extLst>
          </p:cNvPr>
          <p:cNvSpPr/>
          <p:nvPr/>
        </p:nvSpPr>
        <p:spPr>
          <a:xfrm flipH="1">
            <a:off x="8661952" y="5624512"/>
            <a:ext cx="482048" cy="376238"/>
          </a:xfrm>
          <a:prstGeom prst="snip1Rect">
            <a:avLst/>
          </a:prstGeom>
          <a:solidFill>
            <a:srgbClr val="2F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dirty="0">
              <a:solidFill>
                <a:prstClr val="white"/>
              </a:solidFill>
              <a:latin typeface="Calibri"/>
            </a:endParaRPr>
          </a:p>
        </p:txBody>
      </p:sp>
      <p:sp>
        <p:nvSpPr>
          <p:cNvPr id="22" name="Slide Number Placeholder 21">
            <a:extLst>
              <a:ext uri="{FF2B5EF4-FFF2-40B4-BE49-F238E27FC236}">
                <a16:creationId xmlns:a16="http://schemas.microsoft.com/office/drawing/2014/main" id="{8F6F6586-42C9-4B51-A82B-5FC75BEA6DC3}"/>
              </a:ext>
            </a:extLst>
          </p:cNvPr>
          <p:cNvSpPr>
            <a:spLocks noGrp="1"/>
          </p:cNvSpPr>
          <p:nvPr>
            <p:ph type="sldNum" sz="quarter" idx="17"/>
          </p:nvPr>
        </p:nvSpPr>
        <p:spPr/>
        <p:txBody>
          <a:bodyPr/>
          <a:lstStyle/>
          <a:p>
            <a:pPr defTabSz="685800"/>
            <a:fld id="{8C2E478F-E849-4A8C-AF1F-CBCC78A7CBFA}" type="slidenum">
              <a:rPr lang="en-US">
                <a:solidFill>
                  <a:prstClr val="white"/>
                </a:solidFill>
                <a:latin typeface="Calibri"/>
              </a:rPr>
              <a:pPr defTabSz="685800"/>
              <a:t>1</a:t>
            </a:fld>
            <a:endParaRPr lang="en-US" dirty="0">
              <a:solidFill>
                <a:prstClr val="white"/>
              </a:solidFill>
              <a:latin typeface="Calibri"/>
            </a:endParaRPr>
          </a:p>
        </p:txBody>
      </p:sp>
    </p:spTree>
    <p:extLst>
      <p:ext uri="{BB962C8B-B14F-4D97-AF65-F5344CB8AC3E}">
        <p14:creationId xmlns:p14="http://schemas.microsoft.com/office/powerpoint/2010/main" val="2948305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0217" y="685800"/>
            <a:ext cx="3613992" cy="4603749"/>
          </a:xfrm>
        </p:spPr>
        <p:txBody>
          <a:bodyPr>
            <a:normAutofit/>
          </a:bodyPr>
          <a:lstStyle/>
          <a:p>
            <a:pPr algn="r"/>
            <a:r>
              <a:rPr lang="en-US" sz="4500"/>
              <a:t>Four “Whys” functions of behavior</a:t>
            </a:r>
          </a:p>
        </p:txBody>
      </p:sp>
      <p:sp>
        <p:nvSpPr>
          <p:cNvPr id="10" name="Rectangle 9">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9" y="0"/>
            <a:ext cx="4572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quarter" idx="13"/>
          </p:nvPr>
        </p:nvSpPr>
        <p:spPr>
          <a:xfrm>
            <a:off x="4969238" y="685800"/>
            <a:ext cx="3659219" cy="4603750"/>
          </a:xfrm>
        </p:spPr>
        <p:txBody>
          <a:bodyPr>
            <a:normAutofit/>
          </a:bodyPr>
          <a:lstStyle/>
          <a:p>
            <a:r>
              <a:rPr lang="en-US" b="1">
                <a:solidFill>
                  <a:schemeClr val="tx1"/>
                </a:solidFill>
              </a:rPr>
              <a:t>Escape/avoidance</a:t>
            </a:r>
          </a:p>
          <a:p>
            <a:pPr lvl="1"/>
            <a:r>
              <a:rPr lang="en-US" i="1">
                <a:solidFill>
                  <a:schemeClr val="tx1"/>
                </a:solidFill>
              </a:rPr>
              <a:t>I don’t want to do this</a:t>
            </a:r>
          </a:p>
          <a:p>
            <a:r>
              <a:rPr lang="en-US" b="1">
                <a:solidFill>
                  <a:schemeClr val="tx1"/>
                </a:solidFill>
              </a:rPr>
              <a:t>Attention seeking</a:t>
            </a:r>
          </a:p>
          <a:p>
            <a:pPr lvl="1"/>
            <a:r>
              <a:rPr lang="en-US" i="1">
                <a:solidFill>
                  <a:schemeClr val="tx1"/>
                </a:solidFill>
              </a:rPr>
              <a:t>Look at me look at me!</a:t>
            </a:r>
          </a:p>
          <a:p>
            <a:r>
              <a:rPr lang="en-US" b="1">
                <a:solidFill>
                  <a:schemeClr val="tx1"/>
                </a:solidFill>
              </a:rPr>
              <a:t>Access to tangible</a:t>
            </a:r>
          </a:p>
          <a:p>
            <a:pPr lvl="1"/>
            <a:r>
              <a:rPr lang="en-US" i="1">
                <a:solidFill>
                  <a:schemeClr val="tx1"/>
                </a:solidFill>
              </a:rPr>
              <a:t>I want that!</a:t>
            </a:r>
          </a:p>
          <a:p>
            <a:r>
              <a:rPr lang="en-US" b="1">
                <a:solidFill>
                  <a:schemeClr val="tx1"/>
                </a:solidFill>
              </a:rPr>
              <a:t>Automatically reinforcing</a:t>
            </a:r>
          </a:p>
          <a:p>
            <a:pPr lvl="1"/>
            <a:r>
              <a:rPr lang="en-US" i="1">
                <a:solidFill>
                  <a:schemeClr val="tx1"/>
                </a:solidFill>
              </a:rPr>
              <a:t>This feels good when I do this</a:t>
            </a:r>
          </a:p>
          <a:p>
            <a:pPr marL="170752" lvl="1" indent="0">
              <a:buNone/>
            </a:pPr>
            <a:endParaRPr lang="en-US">
              <a:solidFill>
                <a:schemeClr val="tx1"/>
              </a:solidFill>
            </a:endParaRPr>
          </a:p>
        </p:txBody>
      </p:sp>
    </p:spTree>
    <p:extLst>
      <p:ext uri="{BB962C8B-B14F-4D97-AF65-F5344CB8AC3E}">
        <p14:creationId xmlns:p14="http://schemas.microsoft.com/office/powerpoint/2010/main" val="2728519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5D276-8C37-4E22-9719-C0C50D5E16E5}"/>
              </a:ext>
            </a:extLst>
          </p:cNvPr>
          <p:cNvSpPr>
            <a:spLocks noGrp="1"/>
          </p:cNvSpPr>
          <p:nvPr>
            <p:ph type="title"/>
          </p:nvPr>
        </p:nvSpPr>
        <p:spPr>
          <a:xfrm>
            <a:off x="974221" y="4030632"/>
            <a:ext cx="8591550" cy="1066801"/>
          </a:xfrm>
        </p:spPr>
        <p:txBody>
          <a:bodyPr/>
          <a:lstStyle/>
          <a:p>
            <a:r>
              <a:rPr lang="en-US" dirty="0"/>
              <a:t>Escape/Avoidance</a:t>
            </a:r>
          </a:p>
        </p:txBody>
      </p:sp>
      <p:sp>
        <p:nvSpPr>
          <p:cNvPr id="3" name="Content Placeholder 2">
            <a:extLst>
              <a:ext uri="{FF2B5EF4-FFF2-40B4-BE49-F238E27FC236}">
                <a16:creationId xmlns:a16="http://schemas.microsoft.com/office/drawing/2014/main" id="{08235BAD-83D2-44B7-88DB-A2DF13F39ADC}"/>
              </a:ext>
            </a:extLst>
          </p:cNvPr>
          <p:cNvSpPr>
            <a:spLocks noGrp="1"/>
          </p:cNvSpPr>
          <p:nvPr>
            <p:ph sz="quarter" idx="13"/>
          </p:nvPr>
        </p:nvSpPr>
        <p:spPr>
          <a:xfrm>
            <a:off x="442315" y="1451725"/>
            <a:ext cx="8595360" cy="4937760"/>
          </a:xfrm>
        </p:spPr>
        <p:txBody>
          <a:bodyPr>
            <a:normAutofit/>
          </a:bodyPr>
          <a:lstStyle/>
          <a:p>
            <a:pPr marL="0" indent="0">
              <a:buNone/>
            </a:pPr>
            <a:r>
              <a:rPr lang="en-US" sz="23900" dirty="0"/>
              <a:t>1</a:t>
            </a:r>
          </a:p>
          <a:p>
            <a:pPr marL="0" indent="0">
              <a:buNone/>
            </a:pPr>
            <a:endParaRPr lang="en-US" sz="23900" dirty="0"/>
          </a:p>
        </p:txBody>
      </p:sp>
    </p:spTree>
    <p:extLst>
      <p:ext uri="{BB962C8B-B14F-4D97-AF65-F5344CB8AC3E}">
        <p14:creationId xmlns:p14="http://schemas.microsoft.com/office/powerpoint/2010/main" val="1393047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92000"/>
                <a:satMod val="169000"/>
                <a:lumMod val="164000"/>
              </a:schemeClr>
            </a:gs>
            <a:gs pos="100000">
              <a:schemeClr val="bg2">
                <a:shade val="96000"/>
                <a:satMod val="120000"/>
                <a:lumMod val="90000"/>
              </a:schemeClr>
            </a:gs>
          </a:gsLst>
          <a:path path="circle">
            <a:fillToRect b="100000"/>
          </a:path>
        </a:gradFill>
        <a:effectLst/>
      </p:bgPr>
    </p:bg>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7AE45261-7584-4688-A4A3-724AC140F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65321" y="245064"/>
            <a:ext cx="7190836" cy="1507067"/>
          </a:xfrm>
        </p:spPr>
        <p:txBody>
          <a:bodyPr>
            <a:normAutofit/>
          </a:bodyPr>
          <a:lstStyle/>
          <a:p>
            <a:pPr algn="ctr">
              <a:lnSpc>
                <a:spcPct val="90000"/>
              </a:lnSpc>
            </a:pPr>
            <a:r>
              <a:rPr lang="en-US" dirty="0">
                <a:solidFill>
                  <a:schemeClr val="bg1"/>
                </a:solidFill>
                <a:latin typeface="Arial Black" panose="020B0A04020102020204" pitchFamily="34" charset="0"/>
              </a:rPr>
              <a:t>Escape/Avoidance </a:t>
            </a:r>
            <a:br>
              <a:rPr lang="en-US" dirty="0">
                <a:solidFill>
                  <a:schemeClr val="bg1"/>
                </a:solidFill>
                <a:latin typeface="Arial Black" panose="020B0A04020102020204" pitchFamily="34" charset="0"/>
              </a:rPr>
            </a:br>
            <a:r>
              <a:rPr lang="en-US" dirty="0">
                <a:solidFill>
                  <a:schemeClr val="bg1"/>
                </a:solidFill>
                <a:latin typeface="Arial Black" panose="020B0A04020102020204" pitchFamily="34" charset="0"/>
              </a:rPr>
              <a:t>(I don’t want to do that)</a:t>
            </a:r>
          </a:p>
        </p:txBody>
      </p:sp>
      <p:sp>
        <p:nvSpPr>
          <p:cNvPr id="38" name="Snip Diagonal Corner Rectangle 21">
            <a:extLst>
              <a:ext uri="{FF2B5EF4-FFF2-40B4-BE49-F238E27FC236}">
                <a16:creationId xmlns:a16="http://schemas.microsoft.com/office/drawing/2014/main" id="{6A3DF0D0-07D5-4FAC-A12C-923E178CCB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20722"/>
            <a:ext cx="9141618" cy="3612950"/>
          </a:xfrm>
          <a:prstGeom prst="snip2DiagRect">
            <a:avLst>
              <a:gd name="adj1" fmla="val 8741"/>
              <a:gd name="adj2" fmla="val 0"/>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1EEF4727-6B5C-4FA7-968D-912F35A4CA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41" name="Straight Connector 40">
              <a:extLst>
                <a:ext uri="{FF2B5EF4-FFF2-40B4-BE49-F238E27FC236}">
                  <a16:creationId xmlns:a16="http://schemas.microsoft.com/office/drawing/2014/main" id="{52FE142A-A0FD-4557-92D4-A7A7F27CBF0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7F84B8B9-9710-47C6-A3BC-99C562894DE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693ADAE5-007B-4BBF-8DA6-2EB91A0BE76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F3DB8E36-978B-4F5D-B278-B1F45C58554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37484C8B-8B05-442F-A4F5-4192C7D0C9E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Content Placeholder 2">
            <a:extLst>
              <a:ext uri="{FF2B5EF4-FFF2-40B4-BE49-F238E27FC236}">
                <a16:creationId xmlns:a16="http://schemas.microsoft.com/office/drawing/2014/main" id="{FDCCD27C-D486-484D-A668-724617904CB3}"/>
              </a:ext>
            </a:extLst>
          </p:cNvPr>
          <p:cNvGraphicFramePr>
            <a:graphicFrameLocks noGrp="1"/>
          </p:cNvGraphicFramePr>
          <p:nvPr>
            <p:ph sz="quarter" idx="13"/>
            <p:extLst>
              <p:ext uri="{D42A27DB-BD31-4B8C-83A1-F6EECF244321}">
                <p14:modId xmlns:p14="http://schemas.microsoft.com/office/powerpoint/2010/main" val="1956036285"/>
              </p:ext>
            </p:extLst>
          </p:nvPr>
        </p:nvGraphicFramePr>
        <p:xfrm>
          <a:off x="734019" y="2127789"/>
          <a:ext cx="7673580" cy="28691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4141996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F4E5D790-EF7E-4E52-B208-793079B497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3" y="2"/>
            <a:ext cx="9144000" cy="6858000"/>
          </a:xfrm>
          <a:prstGeom prst="rect">
            <a:avLst/>
          </a:prstGeom>
          <a:solidFill>
            <a:schemeClr val="bg2">
              <a:alpha val="60000"/>
            </a:schemeClr>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useBgFill="1">
        <p:nvSpPr>
          <p:cNvPr id="29" name="Snip Diagonal Corner Rectangle 6">
            <a:extLst>
              <a:ext uri="{FF2B5EF4-FFF2-40B4-BE49-F238E27FC236}">
                <a16:creationId xmlns:a16="http://schemas.microsoft.com/office/drawing/2014/main" id="{479F3ED9-A242-463F-84AE-C4B05016BD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3" y="2"/>
            <a:ext cx="9143307" cy="6857998"/>
          </a:xfrm>
          <a:prstGeom prst="snip2DiagRect">
            <a:avLst>
              <a:gd name="adj1" fmla="val 0"/>
              <a:gd name="adj2" fmla="val 37605"/>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1132535" y="-12551"/>
            <a:ext cx="7607427" cy="1798821"/>
          </a:xfrm>
        </p:spPr>
        <p:txBody>
          <a:bodyPr>
            <a:normAutofit/>
          </a:bodyPr>
          <a:lstStyle/>
          <a:p>
            <a:pPr algn="ctr"/>
            <a:r>
              <a:rPr lang="en-US" b="1" dirty="0">
                <a:solidFill>
                  <a:schemeClr val="bg1"/>
                </a:solidFill>
                <a:latin typeface="Arial Black" panose="020B0A04020102020204" pitchFamily="34" charset="0"/>
                <a:cs typeface="Arial" panose="020B0604020202020204" pitchFamily="34" charset="0"/>
              </a:rPr>
              <a:t>Escape/Avoidance     (I don’t want to do that)</a:t>
            </a:r>
          </a:p>
        </p:txBody>
      </p:sp>
      <p:sp>
        <p:nvSpPr>
          <p:cNvPr id="3" name="Content Placeholder 2"/>
          <p:cNvSpPr>
            <a:spLocks noGrp="1"/>
          </p:cNvSpPr>
          <p:nvPr>
            <p:ph sz="quarter" idx="13"/>
          </p:nvPr>
        </p:nvSpPr>
        <p:spPr>
          <a:xfrm>
            <a:off x="1132536" y="1621366"/>
            <a:ext cx="6400800" cy="3615267"/>
          </a:xfrm>
        </p:spPr>
        <p:txBody>
          <a:bodyPr>
            <a:normAutofit/>
          </a:bodyPr>
          <a:lstStyle/>
          <a:p>
            <a:r>
              <a:rPr lang="en-US" b="1" dirty="0">
                <a:solidFill>
                  <a:schemeClr val="tx1"/>
                </a:solidFill>
                <a:latin typeface="Book Antiqua" panose="02040602050305030304" pitchFamily="18" charset="0"/>
              </a:rPr>
              <a:t>Examples </a:t>
            </a:r>
          </a:p>
          <a:p>
            <a:pPr lvl="1"/>
            <a:r>
              <a:rPr lang="en-US" b="1" dirty="0">
                <a:solidFill>
                  <a:schemeClr val="tx1"/>
                </a:solidFill>
                <a:latin typeface="Book Antiqua" panose="02040602050305030304" pitchFamily="18" charset="0"/>
              </a:rPr>
              <a:t>Laughing every time someone tries to feed them food they don’t like</a:t>
            </a:r>
          </a:p>
          <a:p>
            <a:pPr lvl="1"/>
            <a:r>
              <a:rPr lang="en-US" b="1" dirty="0">
                <a:solidFill>
                  <a:schemeClr val="tx1"/>
                </a:solidFill>
                <a:latin typeface="Book Antiqua" panose="02040602050305030304" pitchFamily="18" charset="0"/>
              </a:rPr>
              <a:t>Running away when told to make eye contact or say something</a:t>
            </a:r>
          </a:p>
          <a:p>
            <a:pPr lvl="1"/>
            <a:r>
              <a:rPr lang="en-US" b="1" dirty="0">
                <a:solidFill>
                  <a:schemeClr val="tx1"/>
                </a:solidFill>
                <a:latin typeface="Book Antiqua" panose="02040602050305030304" pitchFamily="18" charset="0"/>
              </a:rPr>
              <a:t>Throwing toys when told to clean up</a:t>
            </a:r>
          </a:p>
          <a:p>
            <a:pPr lvl="1"/>
            <a:r>
              <a:rPr lang="en-US" b="1" dirty="0">
                <a:solidFill>
                  <a:schemeClr val="tx1"/>
                </a:solidFill>
                <a:latin typeface="Book Antiqua" panose="02040602050305030304" pitchFamily="18" charset="0"/>
              </a:rPr>
              <a:t>Throwing tantrums when told to get dressed or get ready to leave</a:t>
            </a:r>
          </a:p>
        </p:txBody>
      </p:sp>
    </p:spTree>
    <p:extLst>
      <p:ext uri="{BB962C8B-B14F-4D97-AF65-F5344CB8AC3E}">
        <p14:creationId xmlns:p14="http://schemas.microsoft.com/office/powerpoint/2010/main" val="2759406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5D276-8C37-4E22-9719-C0C50D5E16E5}"/>
              </a:ext>
            </a:extLst>
          </p:cNvPr>
          <p:cNvSpPr>
            <a:spLocks noGrp="1"/>
          </p:cNvSpPr>
          <p:nvPr>
            <p:ph type="title"/>
          </p:nvPr>
        </p:nvSpPr>
        <p:spPr>
          <a:xfrm>
            <a:off x="274320" y="4031055"/>
            <a:ext cx="8591550" cy="1066801"/>
          </a:xfrm>
        </p:spPr>
        <p:txBody>
          <a:bodyPr/>
          <a:lstStyle/>
          <a:p>
            <a:r>
              <a:rPr lang="en-US" dirty="0"/>
              <a:t>Attention</a:t>
            </a:r>
          </a:p>
        </p:txBody>
      </p:sp>
      <p:sp>
        <p:nvSpPr>
          <p:cNvPr id="3" name="Content Placeholder 2">
            <a:extLst>
              <a:ext uri="{FF2B5EF4-FFF2-40B4-BE49-F238E27FC236}">
                <a16:creationId xmlns:a16="http://schemas.microsoft.com/office/drawing/2014/main" id="{08235BAD-83D2-44B7-88DB-A2DF13F39ADC}"/>
              </a:ext>
            </a:extLst>
          </p:cNvPr>
          <p:cNvSpPr>
            <a:spLocks noGrp="1"/>
          </p:cNvSpPr>
          <p:nvPr>
            <p:ph sz="quarter" idx="13"/>
          </p:nvPr>
        </p:nvSpPr>
        <p:spPr>
          <a:xfrm>
            <a:off x="274320" y="0"/>
            <a:ext cx="8595360" cy="4937760"/>
          </a:xfrm>
        </p:spPr>
        <p:txBody>
          <a:bodyPr>
            <a:normAutofit/>
          </a:bodyPr>
          <a:lstStyle/>
          <a:p>
            <a:pPr marL="0" indent="0">
              <a:buNone/>
            </a:pPr>
            <a:r>
              <a:rPr lang="en-US" sz="23900" dirty="0"/>
              <a:t>2</a:t>
            </a:r>
          </a:p>
        </p:txBody>
      </p:sp>
    </p:spTree>
    <p:extLst>
      <p:ext uri="{BB962C8B-B14F-4D97-AF65-F5344CB8AC3E}">
        <p14:creationId xmlns:p14="http://schemas.microsoft.com/office/powerpoint/2010/main" val="2850138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78992"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grpSp>
        <p:nvGrpSpPr>
          <p:cNvPr id="12" name="Group 11">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38" y="4435646"/>
            <a:ext cx="1064657" cy="1660354"/>
            <a:chOff x="10292292" y="2963333"/>
            <a:chExt cx="1896535" cy="2218267"/>
          </a:xfrm>
        </p:grpSpPr>
        <p:cxnSp>
          <p:nvCxnSpPr>
            <p:cNvPr id="13" name="Straight Connector 12">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19" name="Rectangle 18">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0659" y="0"/>
            <a:ext cx="3493008"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6189" y="685801"/>
            <a:ext cx="2778952" cy="2208320"/>
          </a:xfrm>
        </p:spPr>
        <p:txBody>
          <a:bodyPr>
            <a:normAutofit/>
          </a:bodyPr>
          <a:lstStyle/>
          <a:p>
            <a:r>
              <a:rPr lang="en-US" sz="2800" b="1" dirty="0">
                <a:solidFill>
                  <a:srgbClr val="FFFFFF"/>
                </a:solidFill>
                <a:latin typeface="Arial" panose="020B0604020202020204" pitchFamily="34" charset="0"/>
                <a:cs typeface="Arial" panose="020B0604020202020204" pitchFamily="34" charset="0"/>
              </a:rPr>
              <a:t>Attention </a:t>
            </a:r>
            <a:r>
              <a:rPr lang="en-US" sz="2800" dirty="0">
                <a:solidFill>
                  <a:srgbClr val="FFFFFF"/>
                </a:solidFill>
                <a:latin typeface="Arial" panose="020B0604020202020204" pitchFamily="34" charset="0"/>
                <a:cs typeface="Arial" panose="020B0604020202020204" pitchFamily="34" charset="0"/>
              </a:rPr>
              <a:t>(Look at me look at me)</a:t>
            </a:r>
          </a:p>
        </p:txBody>
      </p:sp>
      <p:sp>
        <p:nvSpPr>
          <p:cNvPr id="3" name="Content Placeholder 2"/>
          <p:cNvSpPr>
            <a:spLocks noGrp="1"/>
          </p:cNvSpPr>
          <p:nvPr>
            <p:ph sz="quarter" idx="13"/>
          </p:nvPr>
        </p:nvSpPr>
        <p:spPr>
          <a:xfrm>
            <a:off x="4887414" y="685800"/>
            <a:ext cx="3565923" cy="5410200"/>
          </a:xfrm>
        </p:spPr>
        <p:txBody>
          <a:bodyPr>
            <a:normAutofit/>
          </a:bodyPr>
          <a:lstStyle/>
          <a:p>
            <a:r>
              <a:rPr lang="en-US" sz="1600" b="1" dirty="0">
                <a:solidFill>
                  <a:srgbClr val="FFFFFF"/>
                </a:solidFill>
                <a:latin typeface="Arial" panose="020B0604020202020204" pitchFamily="34" charset="0"/>
                <a:cs typeface="Arial" panose="020B0604020202020204" pitchFamily="34" charset="0"/>
              </a:rPr>
              <a:t>Laughing loudly or making repetitive noises </a:t>
            </a:r>
          </a:p>
          <a:p>
            <a:r>
              <a:rPr lang="en-US" sz="1600" b="1" dirty="0">
                <a:solidFill>
                  <a:srgbClr val="FFFFFF"/>
                </a:solidFill>
                <a:latin typeface="Arial" panose="020B0604020202020204" pitchFamily="34" charset="0"/>
                <a:cs typeface="Arial" panose="020B0604020202020204" pitchFamily="34" charset="0"/>
              </a:rPr>
              <a:t>Hitting </a:t>
            </a:r>
          </a:p>
          <a:p>
            <a:r>
              <a:rPr lang="en-US" sz="1600" b="1" dirty="0">
                <a:solidFill>
                  <a:srgbClr val="FFFFFF"/>
                </a:solidFill>
                <a:latin typeface="Arial" panose="020B0604020202020204" pitchFamily="34" charset="0"/>
                <a:cs typeface="Arial" panose="020B0604020202020204" pitchFamily="34" charset="0"/>
              </a:rPr>
              <a:t>Tripping over toys or falling down a lot</a:t>
            </a:r>
          </a:p>
          <a:p>
            <a:r>
              <a:rPr lang="en-US" sz="1600" b="1" dirty="0">
                <a:solidFill>
                  <a:srgbClr val="FFFFFF"/>
                </a:solidFill>
                <a:latin typeface="Arial" panose="020B0604020202020204" pitchFamily="34" charset="0"/>
                <a:cs typeface="Arial" panose="020B0604020202020204" pitchFamily="34" charset="0"/>
              </a:rPr>
              <a:t>Crying </a:t>
            </a:r>
          </a:p>
          <a:p>
            <a:r>
              <a:rPr lang="en-US" sz="1600" b="1" dirty="0">
                <a:solidFill>
                  <a:srgbClr val="FFFFFF"/>
                </a:solidFill>
                <a:latin typeface="Arial" panose="020B0604020202020204" pitchFamily="34" charset="0"/>
                <a:cs typeface="Arial" panose="020B0604020202020204" pitchFamily="34" charset="0"/>
              </a:rPr>
              <a:t>Throwing food or toys</a:t>
            </a:r>
          </a:p>
        </p:txBody>
      </p:sp>
    </p:spTree>
    <p:extLst>
      <p:ext uri="{BB962C8B-B14F-4D97-AF65-F5344CB8AC3E}">
        <p14:creationId xmlns:p14="http://schemas.microsoft.com/office/powerpoint/2010/main" val="2805002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5D276-8C37-4E22-9719-C0C50D5E16E5}"/>
              </a:ext>
            </a:extLst>
          </p:cNvPr>
          <p:cNvSpPr>
            <a:spLocks noGrp="1"/>
          </p:cNvSpPr>
          <p:nvPr>
            <p:ph type="title"/>
          </p:nvPr>
        </p:nvSpPr>
        <p:spPr>
          <a:xfrm>
            <a:off x="276225" y="4102606"/>
            <a:ext cx="8591550" cy="1066801"/>
          </a:xfrm>
        </p:spPr>
        <p:txBody>
          <a:bodyPr/>
          <a:lstStyle/>
          <a:p>
            <a:r>
              <a:rPr lang="en-US" dirty="0"/>
              <a:t>Access to Tangibles</a:t>
            </a:r>
          </a:p>
        </p:txBody>
      </p:sp>
      <p:sp>
        <p:nvSpPr>
          <p:cNvPr id="3" name="Content Placeholder 2">
            <a:extLst>
              <a:ext uri="{FF2B5EF4-FFF2-40B4-BE49-F238E27FC236}">
                <a16:creationId xmlns:a16="http://schemas.microsoft.com/office/drawing/2014/main" id="{08235BAD-83D2-44B7-88DB-A2DF13F39ADC}"/>
              </a:ext>
            </a:extLst>
          </p:cNvPr>
          <p:cNvSpPr>
            <a:spLocks noGrp="1"/>
          </p:cNvSpPr>
          <p:nvPr>
            <p:ph sz="quarter" idx="13"/>
          </p:nvPr>
        </p:nvSpPr>
        <p:spPr>
          <a:xfrm>
            <a:off x="366759" y="456476"/>
            <a:ext cx="8595360" cy="3291659"/>
          </a:xfrm>
        </p:spPr>
        <p:txBody>
          <a:bodyPr>
            <a:normAutofit fontScale="92500" lnSpcReduction="10000"/>
          </a:bodyPr>
          <a:lstStyle/>
          <a:p>
            <a:pPr marL="0" indent="0">
              <a:buNone/>
            </a:pPr>
            <a:r>
              <a:rPr lang="en-US" sz="23900" dirty="0"/>
              <a:t>3</a:t>
            </a:r>
          </a:p>
        </p:txBody>
      </p:sp>
    </p:spTree>
    <p:extLst>
      <p:ext uri="{BB962C8B-B14F-4D97-AF65-F5344CB8AC3E}">
        <p14:creationId xmlns:p14="http://schemas.microsoft.com/office/powerpoint/2010/main" val="744006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5543" y="115410"/>
            <a:ext cx="3613992" cy="4233106"/>
          </a:xfrm>
        </p:spPr>
        <p:txBody>
          <a:bodyPr>
            <a:normAutofit/>
          </a:bodyPr>
          <a:lstStyle/>
          <a:p>
            <a:pPr algn="r"/>
            <a:r>
              <a:rPr lang="en-US" sz="4500" dirty="0">
                <a:latin typeface="Arial Black" panose="020B0A04020102020204" pitchFamily="34" charset="0"/>
              </a:rPr>
              <a:t>Access to tangible (I want that)</a:t>
            </a:r>
          </a:p>
        </p:txBody>
      </p:sp>
      <p:sp>
        <p:nvSpPr>
          <p:cNvPr id="10" name="Rectangle 9">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9" y="0"/>
            <a:ext cx="4572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quarter" idx="13"/>
          </p:nvPr>
        </p:nvSpPr>
        <p:spPr>
          <a:xfrm>
            <a:off x="4969238" y="685800"/>
            <a:ext cx="3659219" cy="4603750"/>
          </a:xfrm>
        </p:spPr>
        <p:txBody>
          <a:bodyPr>
            <a:normAutofit/>
          </a:bodyPr>
          <a:lstStyle/>
          <a:p>
            <a:r>
              <a:rPr lang="en-US" dirty="0">
                <a:solidFill>
                  <a:schemeClr val="tx1"/>
                </a:solidFill>
                <a:latin typeface="Book Antiqua" panose="02040602050305030304" pitchFamily="18" charset="0"/>
              </a:rPr>
              <a:t>Hitting when an activity is terminated</a:t>
            </a:r>
          </a:p>
          <a:p>
            <a:r>
              <a:rPr lang="en-US" dirty="0">
                <a:solidFill>
                  <a:schemeClr val="tx1"/>
                </a:solidFill>
                <a:latin typeface="Book Antiqua" panose="02040602050305030304" pitchFamily="18" charset="0"/>
              </a:rPr>
              <a:t>Crying when told to clean up</a:t>
            </a:r>
          </a:p>
          <a:p>
            <a:r>
              <a:rPr lang="en-US" dirty="0">
                <a:solidFill>
                  <a:schemeClr val="tx1"/>
                </a:solidFill>
                <a:latin typeface="Book Antiqua" panose="02040602050305030304" pitchFamily="18" charset="0"/>
              </a:rPr>
              <a:t>Crying when a toy or activity is removed</a:t>
            </a:r>
          </a:p>
          <a:p>
            <a:r>
              <a:rPr lang="en-US" dirty="0">
                <a:solidFill>
                  <a:schemeClr val="tx1"/>
                </a:solidFill>
                <a:latin typeface="Book Antiqua" panose="02040602050305030304" pitchFamily="18" charset="0"/>
              </a:rPr>
              <a:t>Crying when denied hug or kiss</a:t>
            </a:r>
          </a:p>
          <a:p>
            <a:r>
              <a:rPr lang="en-US" dirty="0">
                <a:solidFill>
                  <a:schemeClr val="tx1"/>
                </a:solidFill>
                <a:latin typeface="Book Antiqua" panose="02040602050305030304" pitchFamily="18" charset="0"/>
              </a:rPr>
              <a:t>Crying when told to wait for something</a:t>
            </a:r>
          </a:p>
          <a:p>
            <a:endParaRPr lang="en-US" dirty="0">
              <a:solidFill>
                <a:schemeClr val="tx1"/>
              </a:solidFill>
            </a:endParaRPr>
          </a:p>
        </p:txBody>
      </p:sp>
    </p:spTree>
    <p:extLst>
      <p:ext uri="{BB962C8B-B14F-4D97-AF65-F5344CB8AC3E}">
        <p14:creationId xmlns:p14="http://schemas.microsoft.com/office/powerpoint/2010/main" val="2093562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5D276-8C37-4E22-9719-C0C50D5E16E5}"/>
              </a:ext>
            </a:extLst>
          </p:cNvPr>
          <p:cNvSpPr>
            <a:spLocks noGrp="1"/>
          </p:cNvSpPr>
          <p:nvPr>
            <p:ph type="title"/>
          </p:nvPr>
        </p:nvSpPr>
        <p:spPr>
          <a:xfrm>
            <a:off x="278130" y="4001610"/>
            <a:ext cx="8591550" cy="1066801"/>
          </a:xfrm>
        </p:spPr>
        <p:txBody>
          <a:bodyPr/>
          <a:lstStyle/>
          <a:p>
            <a:r>
              <a:rPr lang="en-US" dirty="0"/>
              <a:t>Automatic </a:t>
            </a:r>
          </a:p>
        </p:txBody>
      </p:sp>
      <p:sp>
        <p:nvSpPr>
          <p:cNvPr id="3" name="Content Placeholder 2">
            <a:extLst>
              <a:ext uri="{FF2B5EF4-FFF2-40B4-BE49-F238E27FC236}">
                <a16:creationId xmlns:a16="http://schemas.microsoft.com/office/drawing/2014/main" id="{08235BAD-83D2-44B7-88DB-A2DF13F39ADC}"/>
              </a:ext>
            </a:extLst>
          </p:cNvPr>
          <p:cNvSpPr>
            <a:spLocks noGrp="1"/>
          </p:cNvSpPr>
          <p:nvPr>
            <p:ph sz="quarter" idx="13"/>
          </p:nvPr>
        </p:nvSpPr>
        <p:spPr>
          <a:xfrm>
            <a:off x="203299" y="115204"/>
            <a:ext cx="8595360" cy="4937760"/>
          </a:xfrm>
        </p:spPr>
        <p:txBody>
          <a:bodyPr>
            <a:normAutofit/>
          </a:bodyPr>
          <a:lstStyle/>
          <a:p>
            <a:pPr marL="0" indent="0">
              <a:buNone/>
            </a:pPr>
            <a:r>
              <a:rPr lang="en-US" sz="23900" dirty="0"/>
              <a:t>4</a:t>
            </a:r>
          </a:p>
        </p:txBody>
      </p:sp>
    </p:spTree>
    <p:extLst>
      <p:ext uri="{BB962C8B-B14F-4D97-AF65-F5344CB8AC3E}">
        <p14:creationId xmlns:p14="http://schemas.microsoft.com/office/powerpoint/2010/main" val="116271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ADF2543-1B6F-4FBC-A7AF-53A0430E05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15503" y="221839"/>
            <a:ext cx="7943854" cy="1583267"/>
          </a:xfrm>
        </p:spPr>
        <p:txBody>
          <a:bodyPr>
            <a:normAutofit/>
          </a:bodyPr>
          <a:lstStyle/>
          <a:p>
            <a:pPr>
              <a:lnSpc>
                <a:spcPct val="90000"/>
              </a:lnSpc>
            </a:pPr>
            <a:r>
              <a:rPr lang="en-US" dirty="0">
                <a:latin typeface="Arial Black" panose="020B0A04020102020204" pitchFamily="34" charset="0"/>
              </a:rPr>
              <a:t>Automatically reinforcing (This feels good when I do it)</a:t>
            </a:r>
          </a:p>
        </p:txBody>
      </p:sp>
      <p:grpSp>
        <p:nvGrpSpPr>
          <p:cNvPr id="10" name="Group 9">
            <a:extLst>
              <a:ext uri="{FF2B5EF4-FFF2-40B4-BE49-F238E27FC236}">
                <a16:creationId xmlns:a16="http://schemas.microsoft.com/office/drawing/2014/main" id="{A80A6E81-6B71-43DF-877B-E964A9A4CB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11" name="Straight Connector 10">
              <a:extLst>
                <a:ext uri="{FF2B5EF4-FFF2-40B4-BE49-F238E27FC236}">
                  <a16:creationId xmlns:a16="http://schemas.microsoft.com/office/drawing/2014/main" id="{4E35C3AD-357F-4004-A3F3-2D4EAF34A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337B6032-0A70-4F26-A9A3-B4D60DF1181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DE192CE3-3DD1-448F-93BE-42983DA0D5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6D3DA09-5C72-4562-BEDE-1937DF87E81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D6ACA7CA-2A20-49D7-9053-E076463D79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grpSp>
      <p:sp>
        <p:nvSpPr>
          <p:cNvPr id="3" name="Content Placeholder 2"/>
          <p:cNvSpPr>
            <a:spLocks noGrp="1"/>
          </p:cNvSpPr>
          <p:nvPr>
            <p:ph sz="quarter" idx="13"/>
          </p:nvPr>
        </p:nvSpPr>
        <p:spPr>
          <a:xfrm>
            <a:off x="533779" y="1778000"/>
            <a:ext cx="6400800" cy="3615267"/>
          </a:xfrm>
        </p:spPr>
        <p:txBody>
          <a:bodyPr>
            <a:normAutofit/>
          </a:bodyPr>
          <a:lstStyle/>
          <a:p>
            <a:r>
              <a:rPr lang="en-US" sz="2400" b="1" dirty="0">
                <a:solidFill>
                  <a:schemeClr val="tx1"/>
                </a:solidFill>
                <a:latin typeface="Book Antiqua" panose="02040602050305030304" pitchFamily="18" charset="0"/>
              </a:rPr>
              <a:t>Scratches a spot repetitively</a:t>
            </a:r>
          </a:p>
          <a:p>
            <a:r>
              <a:rPr lang="en-US" sz="2400" b="1" dirty="0">
                <a:solidFill>
                  <a:schemeClr val="tx1"/>
                </a:solidFill>
                <a:latin typeface="Book Antiqua" panose="02040602050305030304" pitchFamily="18" charset="0"/>
              </a:rPr>
              <a:t>Engages in a behavior when no one is around</a:t>
            </a:r>
          </a:p>
          <a:p>
            <a:r>
              <a:rPr lang="en-US" sz="2400" b="1" dirty="0">
                <a:solidFill>
                  <a:schemeClr val="tx1"/>
                </a:solidFill>
                <a:latin typeface="Book Antiqua" panose="02040602050305030304" pitchFamily="18" charset="0"/>
              </a:rPr>
              <a:t>Says the same thing over and over</a:t>
            </a:r>
          </a:p>
          <a:p>
            <a:r>
              <a:rPr lang="en-US" sz="2400" b="1" dirty="0">
                <a:solidFill>
                  <a:schemeClr val="tx1"/>
                </a:solidFill>
                <a:latin typeface="Book Antiqua" panose="02040602050305030304" pitchFamily="18" charset="0"/>
              </a:rPr>
              <a:t>Shakes objects in front of their face</a:t>
            </a:r>
          </a:p>
          <a:p>
            <a:endParaRPr lang="en-US" dirty="0">
              <a:solidFill>
                <a:schemeClr val="tx1"/>
              </a:solidFill>
            </a:endParaRPr>
          </a:p>
        </p:txBody>
      </p:sp>
    </p:spTree>
    <p:extLst>
      <p:ext uri="{BB962C8B-B14F-4D97-AF65-F5344CB8AC3E}">
        <p14:creationId xmlns:p14="http://schemas.microsoft.com/office/powerpoint/2010/main" val="3877447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609862E-48F9-45AC-8D44-67A0268A7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97986E7-0E3C-4F64-886E-935DDCB83AA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29777" y="1420238"/>
            <a:ext cx="3311840" cy="4751961"/>
            <a:chOff x="9206969" y="2963333"/>
            <a:chExt cx="2981858" cy="3208867"/>
          </a:xfrm>
        </p:grpSpPr>
        <p:cxnSp>
          <p:nvCxnSpPr>
            <p:cNvPr id="11" name="Straight Connector 10">
              <a:extLst>
                <a:ext uri="{FF2B5EF4-FFF2-40B4-BE49-F238E27FC236}">
                  <a16:creationId xmlns:a16="http://schemas.microsoft.com/office/drawing/2014/main" id="{B903D17F-F79E-40E5-9563-A1CFFCC06A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CA5D5775-627F-4588-82B3-905EDF23138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7D7F2A20-5DE4-4BC0-91EA-5FFE33A4D3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D536BA0-56C7-429C-B41E-B5724F0CD4C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1F15726F-71BE-4007-B9B6-0A1AA0D5201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grpSp>
      <p:sp>
        <p:nvSpPr>
          <p:cNvPr id="3" name="Title 2"/>
          <p:cNvSpPr>
            <a:spLocks noGrp="1"/>
          </p:cNvSpPr>
          <p:nvPr>
            <p:ph type="ctrTitle"/>
          </p:nvPr>
        </p:nvSpPr>
        <p:spPr>
          <a:xfrm>
            <a:off x="513158" y="685799"/>
            <a:ext cx="6315658" cy="2971801"/>
          </a:xfrm>
        </p:spPr>
        <p:txBody>
          <a:bodyPr>
            <a:normAutofit/>
          </a:bodyPr>
          <a:lstStyle/>
          <a:p>
            <a:r>
              <a:rPr lang="en-US" dirty="0">
                <a:latin typeface="Calibri" panose="020F0502020204030204" pitchFamily="34" charset="0"/>
                <a:cs typeface="Calibri" panose="020F0502020204030204" pitchFamily="34" charset="0"/>
              </a:rPr>
              <a:t>Why do they do that? </a:t>
            </a:r>
            <a:r>
              <a:rPr lang="en-US" sz="2400" dirty="0">
                <a:latin typeface="Baskerville Old Face" panose="02020602080505020303" pitchFamily="18" charset="0"/>
                <a:cs typeface="Calibri" panose="020F0502020204030204" pitchFamily="34" charset="0"/>
              </a:rPr>
              <a:t>Behavior Reduction plans and Functions of Behavior</a:t>
            </a:r>
            <a:endParaRPr lang="en-US" dirty="0">
              <a:latin typeface="Baskerville Old Face" panose="02020602080505020303" pitchFamily="18" charset="0"/>
              <a:cs typeface="Calibri" panose="020F0502020204030204" pitchFamily="34" charset="0"/>
            </a:endParaRPr>
          </a:p>
        </p:txBody>
      </p:sp>
      <p:sp>
        <p:nvSpPr>
          <p:cNvPr id="2" name="Subtitle 1"/>
          <p:cNvSpPr>
            <a:spLocks noGrp="1"/>
          </p:cNvSpPr>
          <p:nvPr>
            <p:ph type="subTitle" idx="1"/>
          </p:nvPr>
        </p:nvSpPr>
        <p:spPr>
          <a:xfrm>
            <a:off x="513159" y="3843867"/>
            <a:ext cx="4800600" cy="1947333"/>
          </a:xfrm>
        </p:spPr>
        <p:txBody>
          <a:bodyPr>
            <a:normAutofit/>
          </a:bodyPr>
          <a:lstStyle/>
          <a:p>
            <a:r>
              <a:rPr lang="en-US" dirty="0">
                <a:solidFill>
                  <a:schemeClr val="tx2">
                    <a:lumMod val="75000"/>
                  </a:schemeClr>
                </a:solidFill>
              </a:rPr>
              <a:t>40 Hour RBT Course</a:t>
            </a:r>
          </a:p>
        </p:txBody>
      </p:sp>
    </p:spTree>
    <p:extLst>
      <p:ext uri="{BB962C8B-B14F-4D97-AF65-F5344CB8AC3E}">
        <p14:creationId xmlns:p14="http://schemas.microsoft.com/office/powerpoint/2010/main" val="2050356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E033B-47EB-4273-8CB7-D4C5F5778890}"/>
              </a:ext>
            </a:extLst>
          </p:cNvPr>
          <p:cNvSpPr>
            <a:spLocks noGrp="1"/>
          </p:cNvSpPr>
          <p:nvPr>
            <p:ph type="title"/>
          </p:nvPr>
        </p:nvSpPr>
        <p:spPr/>
        <p:txBody>
          <a:bodyPr/>
          <a:lstStyle/>
          <a:p>
            <a:pPr algn="ctr"/>
            <a:r>
              <a:rPr lang="en-US" dirty="0">
                <a:solidFill>
                  <a:schemeClr val="bg1"/>
                </a:solidFill>
              </a:rPr>
              <a:t>ASR</a:t>
            </a:r>
            <a:r>
              <a:rPr lang="en-US" dirty="0"/>
              <a:t>	</a:t>
            </a:r>
          </a:p>
        </p:txBody>
      </p:sp>
      <p:sp>
        <p:nvSpPr>
          <p:cNvPr id="3" name="Content Placeholder 2">
            <a:extLst>
              <a:ext uri="{FF2B5EF4-FFF2-40B4-BE49-F238E27FC236}">
                <a16:creationId xmlns:a16="http://schemas.microsoft.com/office/drawing/2014/main" id="{D1E6CD68-EF8E-4B0D-97B9-14EB0AADC158}"/>
              </a:ext>
            </a:extLst>
          </p:cNvPr>
          <p:cNvSpPr>
            <a:spLocks noGrp="1"/>
          </p:cNvSpPr>
          <p:nvPr>
            <p:ph sz="quarter" idx="13"/>
          </p:nvPr>
        </p:nvSpPr>
        <p:spPr>
          <a:xfrm>
            <a:off x="477402" y="660495"/>
            <a:ext cx="8189196" cy="3826445"/>
          </a:xfrm>
        </p:spPr>
        <p:txBody>
          <a:bodyPr/>
          <a:lstStyle/>
          <a:p>
            <a:pPr marL="0" indent="0">
              <a:buNone/>
            </a:pPr>
            <a:r>
              <a:rPr lang="en-US" dirty="0">
                <a:solidFill>
                  <a:schemeClr val="tx1"/>
                </a:solidFill>
              </a:rPr>
              <a:t>	Monique throws an average of two tantrums per/day at school.  The tantrums last a total of 34 minutes and usually occur before math or writing assignments.  </a:t>
            </a:r>
            <a:r>
              <a:rPr lang="en-US" b="1" dirty="0">
                <a:solidFill>
                  <a:schemeClr val="tx1"/>
                </a:solidFill>
              </a:rPr>
              <a:t>What is the function of Monique’s tantrums?</a:t>
            </a:r>
          </a:p>
        </p:txBody>
      </p:sp>
    </p:spTree>
    <p:extLst>
      <p:ext uri="{BB962C8B-B14F-4D97-AF65-F5344CB8AC3E}">
        <p14:creationId xmlns:p14="http://schemas.microsoft.com/office/powerpoint/2010/main" val="4148225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BB06E-8669-430F-A510-54EE07A18960}"/>
              </a:ext>
            </a:extLst>
          </p:cNvPr>
          <p:cNvSpPr>
            <a:spLocks noGrp="1"/>
          </p:cNvSpPr>
          <p:nvPr>
            <p:ph type="title"/>
          </p:nvPr>
        </p:nvSpPr>
        <p:spPr/>
        <p:txBody>
          <a:bodyPr/>
          <a:lstStyle/>
          <a:p>
            <a:pPr algn="ctr"/>
            <a:r>
              <a:rPr lang="en-US" b="1" dirty="0">
                <a:solidFill>
                  <a:schemeClr val="bg1"/>
                </a:solidFill>
              </a:rPr>
              <a:t>ASR</a:t>
            </a:r>
          </a:p>
        </p:txBody>
      </p:sp>
      <p:sp>
        <p:nvSpPr>
          <p:cNvPr id="3" name="Content Placeholder 2">
            <a:extLst>
              <a:ext uri="{FF2B5EF4-FFF2-40B4-BE49-F238E27FC236}">
                <a16:creationId xmlns:a16="http://schemas.microsoft.com/office/drawing/2014/main" id="{B64E2A4A-756A-4FCE-889B-45C49F254E1E}"/>
              </a:ext>
            </a:extLst>
          </p:cNvPr>
          <p:cNvSpPr>
            <a:spLocks noGrp="1"/>
          </p:cNvSpPr>
          <p:nvPr>
            <p:ph sz="quarter" idx="13"/>
          </p:nvPr>
        </p:nvSpPr>
        <p:spPr>
          <a:xfrm>
            <a:off x="678357" y="762000"/>
            <a:ext cx="7976545" cy="3624426"/>
          </a:xfrm>
        </p:spPr>
        <p:txBody>
          <a:bodyPr/>
          <a:lstStyle/>
          <a:p>
            <a:r>
              <a:rPr lang="en-US" dirty="0">
                <a:solidFill>
                  <a:schemeClr val="tx1"/>
                </a:solidFill>
              </a:rPr>
              <a:t>Monique throws an average of two tantrums per/day at school.  The tantrums last a total of 34 minutes and usually occur before math or writing assignments.  </a:t>
            </a:r>
          </a:p>
          <a:p>
            <a:r>
              <a:rPr lang="en-US" b="1" dirty="0">
                <a:solidFill>
                  <a:schemeClr val="tx1"/>
                </a:solidFill>
              </a:rPr>
              <a:t>What measurement procedures are used?</a:t>
            </a:r>
            <a:endParaRPr lang="en-US" b="1" dirty="0"/>
          </a:p>
        </p:txBody>
      </p:sp>
    </p:spTree>
    <p:extLst>
      <p:ext uri="{BB962C8B-B14F-4D97-AF65-F5344CB8AC3E}">
        <p14:creationId xmlns:p14="http://schemas.microsoft.com/office/powerpoint/2010/main" val="3854426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A2175-5A29-4ED8-ABA6-A604FFE7D8E8}"/>
              </a:ext>
            </a:extLst>
          </p:cNvPr>
          <p:cNvSpPr>
            <a:spLocks noGrp="1"/>
          </p:cNvSpPr>
          <p:nvPr>
            <p:ph type="title"/>
          </p:nvPr>
        </p:nvSpPr>
        <p:spPr/>
        <p:txBody>
          <a:bodyPr/>
          <a:lstStyle/>
          <a:p>
            <a:pPr algn="ctr"/>
            <a:r>
              <a:rPr lang="en-US" b="1" dirty="0">
                <a:solidFill>
                  <a:schemeClr val="bg1"/>
                </a:solidFill>
              </a:rPr>
              <a:t>ASR</a:t>
            </a:r>
          </a:p>
        </p:txBody>
      </p:sp>
      <p:sp>
        <p:nvSpPr>
          <p:cNvPr id="3" name="Content Placeholder 2">
            <a:extLst>
              <a:ext uri="{FF2B5EF4-FFF2-40B4-BE49-F238E27FC236}">
                <a16:creationId xmlns:a16="http://schemas.microsoft.com/office/drawing/2014/main" id="{58C8A6B4-9C3B-43DC-8D3D-82A48ACECD91}"/>
              </a:ext>
            </a:extLst>
          </p:cNvPr>
          <p:cNvSpPr>
            <a:spLocks noGrp="1"/>
          </p:cNvSpPr>
          <p:nvPr>
            <p:ph sz="quarter" idx="13"/>
          </p:nvPr>
        </p:nvSpPr>
        <p:spPr>
          <a:xfrm>
            <a:off x="274320" y="649862"/>
            <a:ext cx="8595360" cy="4937760"/>
          </a:xfrm>
        </p:spPr>
        <p:txBody>
          <a:bodyPr>
            <a:normAutofit/>
          </a:bodyPr>
          <a:lstStyle/>
          <a:p>
            <a:pPr algn="ctr"/>
            <a:r>
              <a:rPr lang="en-US" sz="2800" b="1" dirty="0">
                <a:solidFill>
                  <a:schemeClr val="tx1"/>
                </a:solidFill>
                <a:latin typeface="Georgia Pro" panose="02040502050405020303" pitchFamily="18" charset="0"/>
              </a:rPr>
              <a:t>What additional information would you need to make a hypothesis about the function of Monique’s behavior?</a:t>
            </a:r>
          </a:p>
        </p:txBody>
      </p:sp>
    </p:spTree>
    <p:extLst>
      <p:ext uri="{BB962C8B-B14F-4D97-AF65-F5344CB8AC3E}">
        <p14:creationId xmlns:p14="http://schemas.microsoft.com/office/powerpoint/2010/main" val="3455048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2B2BF-D0FB-4A3F-9CE9-DA0904D0987B}"/>
              </a:ext>
            </a:extLst>
          </p:cNvPr>
          <p:cNvSpPr>
            <a:spLocks noGrp="1"/>
          </p:cNvSpPr>
          <p:nvPr>
            <p:ph type="title"/>
          </p:nvPr>
        </p:nvSpPr>
        <p:spPr/>
        <p:txBody>
          <a:bodyPr/>
          <a:lstStyle/>
          <a:p>
            <a:r>
              <a:rPr lang="en-US" b="1" dirty="0">
                <a:solidFill>
                  <a:schemeClr val="bg1"/>
                </a:solidFill>
              </a:rPr>
              <a:t>References</a:t>
            </a:r>
            <a:r>
              <a:rPr lang="en-US" dirty="0"/>
              <a:t> 	</a:t>
            </a:r>
          </a:p>
        </p:txBody>
      </p:sp>
      <p:sp>
        <p:nvSpPr>
          <p:cNvPr id="3" name="Content Placeholder 2">
            <a:extLst>
              <a:ext uri="{FF2B5EF4-FFF2-40B4-BE49-F238E27FC236}">
                <a16:creationId xmlns:a16="http://schemas.microsoft.com/office/drawing/2014/main" id="{61E8E0D0-4E25-491E-8BF1-AF1BBBE5265E}"/>
              </a:ext>
            </a:extLst>
          </p:cNvPr>
          <p:cNvSpPr>
            <a:spLocks noGrp="1"/>
          </p:cNvSpPr>
          <p:nvPr>
            <p:ph sz="quarter" idx="13"/>
          </p:nvPr>
        </p:nvSpPr>
        <p:spPr>
          <a:xfrm>
            <a:off x="276225" y="1316666"/>
            <a:ext cx="8595360" cy="3907678"/>
          </a:xfrm>
        </p:spPr>
        <p:txBody>
          <a:bodyPr/>
          <a:lstStyle/>
          <a:p>
            <a:pPr fontAlgn="base"/>
            <a:r>
              <a:rPr lang="en-US" dirty="0">
                <a:solidFill>
                  <a:schemeClr val="tx1"/>
                </a:solidFill>
              </a:rPr>
              <a:t>Behavior Analyst Certification Board. (2014). Applied Behavior 	Analysis Treatment of Autism Spectrum Disorder: Practice 	Guidelines for Healthcare Funders and Managers.</a:t>
            </a:r>
          </a:p>
          <a:p>
            <a:pPr fontAlgn="base"/>
            <a:r>
              <a:rPr lang="en-US" dirty="0">
                <a:solidFill>
                  <a:schemeClr val="tx1"/>
                </a:solidFill>
              </a:rPr>
              <a:t>Cooper, John O., Heron, Timothy E. </a:t>
            </a:r>
            <a:r>
              <a:rPr lang="en-US" dirty="0" err="1">
                <a:solidFill>
                  <a:schemeClr val="tx1"/>
                </a:solidFill>
              </a:rPr>
              <a:t>Heward</a:t>
            </a:r>
            <a:r>
              <a:rPr lang="en-US" dirty="0">
                <a:solidFill>
                  <a:schemeClr val="tx1"/>
                </a:solidFill>
              </a:rPr>
              <a:t>, William L.. 	(2007) Applied behavior analysis / Upper Saddle River, N.J. : 	Pearson/Merrill-Prentice Hall </a:t>
            </a:r>
          </a:p>
          <a:p>
            <a:pPr fontAlgn="base"/>
            <a:r>
              <a:rPr lang="en-US" dirty="0">
                <a:solidFill>
                  <a:schemeClr val="tx1"/>
                </a:solidFill>
              </a:rPr>
              <a:t>Tarbox, J. &amp; Tarbox, C. (2017). Training Manual for Behavior 	Technicians Working with Individuals with Autism.</a:t>
            </a:r>
          </a:p>
          <a:p>
            <a:endParaRPr lang="en-US" dirty="0"/>
          </a:p>
        </p:txBody>
      </p:sp>
    </p:spTree>
    <p:extLst>
      <p:ext uri="{BB962C8B-B14F-4D97-AF65-F5344CB8AC3E}">
        <p14:creationId xmlns:p14="http://schemas.microsoft.com/office/powerpoint/2010/main" val="3426719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FEB90296-CFE0-401D-9CA3-32966EC4F0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71009" y="8467"/>
            <a:ext cx="28575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08C9B4EE-7611-4ED9-B356-7BDD377C39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581127" y="91545"/>
            <a:ext cx="4560491"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A4F266A-F2F7-47CD-8BBC-E3777E982F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26868" y="228600"/>
            <a:ext cx="371475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20D69C80-8919-4A32-B897-F2A21F9405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01877" y="32278"/>
            <a:ext cx="3639742"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F427B072-CC5B-481B-9719-8CD4C54444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884069" y="609601"/>
            <a:ext cx="325754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18" name="Rectangle 17">
            <a:extLst>
              <a:ext uri="{FF2B5EF4-FFF2-40B4-BE49-F238E27FC236}">
                <a16:creationId xmlns:a16="http://schemas.microsoft.com/office/drawing/2014/main" id="{EB88142C-D3C4-43DC-A844-A7D9ECB0F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E66D91-77B9-4853-9BAE-3822F0253F9D}"/>
              </a:ext>
            </a:extLst>
          </p:cNvPr>
          <p:cNvSpPr>
            <a:spLocks noGrp="1"/>
          </p:cNvSpPr>
          <p:nvPr>
            <p:ph type="title"/>
          </p:nvPr>
        </p:nvSpPr>
        <p:spPr>
          <a:xfrm>
            <a:off x="513159" y="685799"/>
            <a:ext cx="3585861" cy="4892676"/>
          </a:xfrm>
        </p:spPr>
        <p:txBody>
          <a:bodyPr vert="horz" lIns="91440" tIns="45720" rIns="91440" bIns="45720" rtlCol="0" anchor="ctr">
            <a:normAutofit/>
          </a:bodyPr>
          <a:lstStyle/>
          <a:p>
            <a:pPr algn="r"/>
            <a:r>
              <a:rPr lang="en-US" sz="4500" dirty="0"/>
              <a:t>Objective</a:t>
            </a:r>
          </a:p>
        </p:txBody>
      </p:sp>
      <p:sp>
        <p:nvSpPr>
          <p:cNvPr id="20" name="Rectangle 19">
            <a:extLst>
              <a:ext uri="{FF2B5EF4-FFF2-40B4-BE49-F238E27FC236}">
                <a16:creationId xmlns:a16="http://schemas.microsoft.com/office/drawing/2014/main" id="{416DC9EF-092A-4FEF-8A40-0E509CA798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9" y="0"/>
            <a:ext cx="4572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48D829B-1864-43D4-8F4E-32526C61BA39}"/>
              </a:ext>
            </a:extLst>
          </p:cNvPr>
          <p:cNvSpPr>
            <a:spLocks noGrp="1"/>
          </p:cNvSpPr>
          <p:nvPr>
            <p:ph sz="quarter" idx="13"/>
          </p:nvPr>
        </p:nvSpPr>
        <p:spPr>
          <a:xfrm>
            <a:off x="4868718" y="685799"/>
            <a:ext cx="3612429" cy="4869981"/>
          </a:xfrm>
        </p:spPr>
        <p:txBody>
          <a:bodyPr vert="horz" lIns="91440" tIns="45720" rIns="91440" bIns="45720" rtlCol="0" anchor="ctr">
            <a:normAutofit/>
          </a:bodyPr>
          <a:lstStyle/>
          <a:p>
            <a:pPr marL="0" indent="0">
              <a:buNone/>
            </a:pPr>
            <a:r>
              <a:rPr lang="en-US" sz="3500" dirty="0">
                <a:solidFill>
                  <a:schemeClr val="tx2">
                    <a:lumMod val="60000"/>
                    <a:lumOff val="40000"/>
                  </a:schemeClr>
                </a:solidFill>
              </a:rPr>
              <a:t>D-1 Identify essential components of a written behavior reduction plan</a:t>
            </a:r>
          </a:p>
        </p:txBody>
      </p:sp>
    </p:spTree>
    <p:extLst>
      <p:ext uri="{BB962C8B-B14F-4D97-AF65-F5344CB8AC3E}">
        <p14:creationId xmlns:p14="http://schemas.microsoft.com/office/powerpoint/2010/main" val="425328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B3A7AF-9D71-47B4-B2A5-73956C5BEA87}"/>
              </a:ext>
            </a:extLst>
          </p:cNvPr>
          <p:cNvSpPr>
            <a:spLocks noGrp="1"/>
          </p:cNvSpPr>
          <p:nvPr>
            <p:ph type="title"/>
          </p:nvPr>
        </p:nvSpPr>
        <p:spPr>
          <a:xfrm>
            <a:off x="130387" y="324292"/>
            <a:ext cx="2810333" cy="2148839"/>
          </a:xfrm>
        </p:spPr>
        <p:txBody>
          <a:bodyPr>
            <a:normAutofit/>
          </a:bodyPr>
          <a:lstStyle/>
          <a:p>
            <a:pPr algn="r"/>
            <a:r>
              <a:rPr lang="en-US" b="1" dirty="0"/>
              <a:t>Behavior Reduction Plans	</a:t>
            </a:r>
          </a:p>
        </p:txBody>
      </p:sp>
      <p:cxnSp>
        <p:nvCxnSpPr>
          <p:cNvPr id="10" name="Straight Connector 9">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88087"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F401535-8B2B-43FB-82AA-D5B374554CB2}"/>
              </a:ext>
            </a:extLst>
          </p:cNvPr>
          <p:cNvSpPr>
            <a:spLocks noGrp="1"/>
          </p:cNvSpPr>
          <p:nvPr>
            <p:ph sz="quarter" idx="13"/>
          </p:nvPr>
        </p:nvSpPr>
        <p:spPr>
          <a:xfrm>
            <a:off x="3734971" y="1532373"/>
            <a:ext cx="4716195" cy="4892040"/>
          </a:xfrm>
        </p:spPr>
        <p:txBody>
          <a:bodyPr>
            <a:normAutofit/>
          </a:bodyPr>
          <a:lstStyle/>
          <a:p>
            <a:pPr lvl="0" fontAlgn="base"/>
            <a:r>
              <a:rPr lang="en-US" dirty="0">
                <a:solidFill>
                  <a:schemeClr val="tx1"/>
                </a:solidFill>
                <a:latin typeface="Georgia Pro" panose="020B0604020202020204" pitchFamily="18" charset="0"/>
              </a:rPr>
              <a:t>Operational definitions of target behaviors</a:t>
            </a:r>
          </a:p>
          <a:p>
            <a:pPr lvl="0" fontAlgn="base"/>
            <a:r>
              <a:rPr lang="en-US" dirty="0">
                <a:solidFill>
                  <a:schemeClr val="tx1"/>
                </a:solidFill>
                <a:latin typeface="Georgia Pro" panose="020B0604020202020204" pitchFamily="18" charset="0"/>
              </a:rPr>
              <a:t>Antecedent modifications</a:t>
            </a:r>
          </a:p>
          <a:p>
            <a:pPr lvl="0" fontAlgn="base"/>
            <a:r>
              <a:rPr lang="en-US" dirty="0">
                <a:solidFill>
                  <a:schemeClr val="tx1"/>
                </a:solidFill>
                <a:latin typeface="Georgia Pro" panose="020B0604020202020204" pitchFamily="18" charset="0"/>
              </a:rPr>
              <a:t>Replacement behaviors</a:t>
            </a:r>
          </a:p>
          <a:p>
            <a:pPr lvl="0" fontAlgn="base"/>
            <a:r>
              <a:rPr lang="en-US" dirty="0">
                <a:solidFill>
                  <a:schemeClr val="tx1"/>
                </a:solidFill>
                <a:latin typeface="Georgia Pro" panose="020B0604020202020204" pitchFamily="18" charset="0"/>
              </a:rPr>
              <a:t>Consequence modifications</a:t>
            </a:r>
          </a:p>
          <a:p>
            <a:pPr lvl="0" fontAlgn="base"/>
            <a:r>
              <a:rPr lang="en-US" dirty="0">
                <a:solidFill>
                  <a:schemeClr val="tx1"/>
                </a:solidFill>
                <a:latin typeface="Georgia Pro" panose="020B0604020202020204" pitchFamily="18" charset="0"/>
              </a:rPr>
              <a:t>Persons responsible</a:t>
            </a:r>
          </a:p>
          <a:p>
            <a:pPr lvl="0" fontAlgn="base"/>
            <a:r>
              <a:rPr lang="en-US" dirty="0">
                <a:solidFill>
                  <a:schemeClr val="tx1"/>
                </a:solidFill>
                <a:latin typeface="Georgia Pro" panose="020B0604020202020204" pitchFamily="18" charset="0"/>
              </a:rPr>
              <a:t>Emergency measures</a:t>
            </a:r>
          </a:p>
          <a:p>
            <a:pPr lvl="0" fontAlgn="base"/>
            <a:r>
              <a:rPr lang="en-US" sz="2400" b="1" dirty="0">
                <a:solidFill>
                  <a:schemeClr val="tx1"/>
                </a:solidFill>
                <a:latin typeface="Georgia Pro" panose="020B0604020202020204" pitchFamily="18" charset="0"/>
              </a:rPr>
              <a:t>Function of behavior</a:t>
            </a:r>
          </a:p>
          <a:p>
            <a:endParaRPr lang="en-US" dirty="0">
              <a:solidFill>
                <a:schemeClr val="tx1"/>
              </a:solidFill>
            </a:endParaRPr>
          </a:p>
        </p:txBody>
      </p:sp>
    </p:spTree>
    <p:extLst>
      <p:ext uri="{BB962C8B-B14F-4D97-AF65-F5344CB8AC3E}">
        <p14:creationId xmlns:p14="http://schemas.microsoft.com/office/powerpoint/2010/main" val="4026645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22" name="Straight Connector 7">
            <a:extLst>
              <a:ext uri="{FF2B5EF4-FFF2-40B4-BE49-F238E27FC236}">
                <a16:creationId xmlns:a16="http://schemas.microsoft.com/office/drawing/2014/main" id="{FEB90296-CFE0-401D-9CA3-32966EC4F0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71009" y="8467"/>
            <a:ext cx="28575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9">
            <a:extLst>
              <a:ext uri="{FF2B5EF4-FFF2-40B4-BE49-F238E27FC236}">
                <a16:creationId xmlns:a16="http://schemas.microsoft.com/office/drawing/2014/main" id="{08C9B4EE-7611-4ED9-B356-7BDD377C39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581127" y="91545"/>
            <a:ext cx="4560491"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11">
            <a:extLst>
              <a:ext uri="{FF2B5EF4-FFF2-40B4-BE49-F238E27FC236}">
                <a16:creationId xmlns:a16="http://schemas.microsoft.com/office/drawing/2014/main" id="{4A4F266A-F2F7-47CD-8BBC-E3777E982F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26868" y="228600"/>
            <a:ext cx="371475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13">
            <a:extLst>
              <a:ext uri="{FF2B5EF4-FFF2-40B4-BE49-F238E27FC236}">
                <a16:creationId xmlns:a16="http://schemas.microsoft.com/office/drawing/2014/main" id="{20D69C80-8919-4A32-B897-F2A21F9405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01877" y="32278"/>
            <a:ext cx="3639742"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15">
            <a:extLst>
              <a:ext uri="{FF2B5EF4-FFF2-40B4-BE49-F238E27FC236}">
                <a16:creationId xmlns:a16="http://schemas.microsoft.com/office/drawing/2014/main" id="{F427B072-CC5B-481B-9719-8CD4C54444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884069" y="609601"/>
            <a:ext cx="325754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27" name="Rectangle 17">
            <a:extLst>
              <a:ext uri="{FF2B5EF4-FFF2-40B4-BE49-F238E27FC236}">
                <a16:creationId xmlns:a16="http://schemas.microsoft.com/office/drawing/2014/main" id="{EB88142C-D3C4-43DC-A844-A7D9ECB0F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7D21FE-5F83-4590-B355-29D086968D30}"/>
              </a:ext>
            </a:extLst>
          </p:cNvPr>
          <p:cNvSpPr>
            <a:spLocks noGrp="1"/>
          </p:cNvSpPr>
          <p:nvPr>
            <p:ph type="title"/>
          </p:nvPr>
        </p:nvSpPr>
        <p:spPr>
          <a:xfrm>
            <a:off x="513159" y="685799"/>
            <a:ext cx="3585861" cy="4892676"/>
          </a:xfrm>
        </p:spPr>
        <p:txBody>
          <a:bodyPr vert="horz" lIns="91440" tIns="45720" rIns="91440" bIns="45720" rtlCol="0" anchor="ctr">
            <a:normAutofit/>
          </a:bodyPr>
          <a:lstStyle/>
          <a:p>
            <a:pPr algn="r"/>
            <a:r>
              <a:rPr lang="en-US" sz="4500" b="1"/>
              <a:t>Thus</a:t>
            </a:r>
            <a:r>
              <a:rPr lang="en-US" sz="4500"/>
              <a:t>…</a:t>
            </a:r>
          </a:p>
        </p:txBody>
      </p:sp>
      <p:sp>
        <p:nvSpPr>
          <p:cNvPr id="28" name="Rectangle 19">
            <a:extLst>
              <a:ext uri="{FF2B5EF4-FFF2-40B4-BE49-F238E27FC236}">
                <a16:creationId xmlns:a16="http://schemas.microsoft.com/office/drawing/2014/main" id="{416DC9EF-092A-4FEF-8A40-0E509CA798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9" y="0"/>
            <a:ext cx="4572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0068382-14E8-47E5-8607-68B9627AD732}"/>
              </a:ext>
            </a:extLst>
          </p:cNvPr>
          <p:cNvSpPr>
            <a:spLocks noGrp="1"/>
          </p:cNvSpPr>
          <p:nvPr>
            <p:ph sz="quarter" idx="13"/>
          </p:nvPr>
        </p:nvSpPr>
        <p:spPr>
          <a:xfrm>
            <a:off x="4868718" y="685799"/>
            <a:ext cx="3612429" cy="4869981"/>
          </a:xfrm>
        </p:spPr>
        <p:txBody>
          <a:bodyPr vert="horz" lIns="91440" tIns="45720" rIns="91440" bIns="45720" rtlCol="0" anchor="ctr">
            <a:normAutofit lnSpcReduction="10000"/>
          </a:bodyPr>
          <a:lstStyle/>
          <a:p>
            <a:pPr marL="0" indent="0">
              <a:buNone/>
            </a:pPr>
            <a:r>
              <a:rPr lang="en-US" sz="2800" dirty="0">
                <a:solidFill>
                  <a:schemeClr val="tx2">
                    <a:lumMod val="60000"/>
                    <a:lumOff val="40000"/>
                  </a:schemeClr>
                </a:solidFill>
              </a:rPr>
              <a:t>A Behavior Reduction plan requires a Functional Behavior Assessment or FBA</a:t>
            </a:r>
          </a:p>
          <a:p>
            <a:pPr marL="0" indent="0">
              <a:buNone/>
            </a:pPr>
            <a:endParaRPr lang="en-US" sz="2800" dirty="0">
              <a:solidFill>
                <a:schemeClr val="tx2">
                  <a:lumMod val="60000"/>
                  <a:lumOff val="40000"/>
                </a:schemeClr>
              </a:solidFill>
            </a:endParaRPr>
          </a:p>
          <a:p>
            <a:pPr marL="0" indent="0">
              <a:buNone/>
            </a:pPr>
            <a:r>
              <a:rPr lang="en-US" sz="2800" dirty="0">
                <a:solidFill>
                  <a:schemeClr val="tx2">
                    <a:lumMod val="60000"/>
                    <a:lumOff val="40000"/>
                  </a:schemeClr>
                </a:solidFill>
              </a:rPr>
              <a:t>So what functions are there to look for?  We’ll get there in a moment, but first…</a:t>
            </a:r>
          </a:p>
        </p:txBody>
      </p:sp>
    </p:spTree>
    <p:extLst>
      <p:ext uri="{BB962C8B-B14F-4D97-AF65-F5344CB8AC3E}">
        <p14:creationId xmlns:p14="http://schemas.microsoft.com/office/powerpoint/2010/main" val="446783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124D9F5B-C72B-41EE-97C2-D3600B6271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pic>
        <p:nvPicPr>
          <p:cNvPr id="21" name="Content Placeholder 3">
            <a:extLst>
              <a:ext uri="{FF2B5EF4-FFF2-40B4-BE49-F238E27FC236}">
                <a16:creationId xmlns:a16="http://schemas.microsoft.com/office/drawing/2014/main" id="{4500253C-9C2C-422D-A3CD-DCB1EA84F286}"/>
              </a:ext>
            </a:extLst>
          </p:cNvPr>
          <p:cNvPicPr>
            <a:picLocks noChangeAspect="1"/>
          </p:cNvPicPr>
          <p:nvPr/>
        </p:nvPicPr>
        <p:blipFill>
          <a:blip r:embed="rId3"/>
          <a:stretch>
            <a:fillRect/>
          </a:stretch>
        </p:blipFill>
        <p:spPr>
          <a:xfrm>
            <a:off x="1637584" y="73772"/>
            <a:ext cx="5618088" cy="6688200"/>
          </a:xfrm>
          <a:prstGeom prst="rect">
            <a:avLst/>
          </a:prstGeom>
          <a:effectLst>
            <a:innerShdw blurRad="57150" dist="38100" dir="14460000">
              <a:prstClr val="black">
                <a:alpha val="70000"/>
              </a:prstClr>
            </a:innerShdw>
          </a:effectLst>
        </p:spPr>
      </p:pic>
      <p:grpSp>
        <p:nvGrpSpPr>
          <p:cNvPr id="28" name="Group 27">
            <a:extLst>
              <a:ext uri="{FF2B5EF4-FFF2-40B4-BE49-F238E27FC236}">
                <a16:creationId xmlns:a16="http://schemas.microsoft.com/office/drawing/2014/main" id="{0180A64C-1862-4B1B-8953-FA96DEE4C44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29" name="Straight Connector 28">
              <a:extLst>
                <a:ext uri="{FF2B5EF4-FFF2-40B4-BE49-F238E27FC236}">
                  <a16:creationId xmlns:a16="http://schemas.microsoft.com/office/drawing/2014/main" id="{52859A51-B3CA-4126-956F-D0DCCBA2129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1ECA05ED-FBC3-48F4-8E6D-AB89EC6081C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5EE24CC5-F080-45A3-B2B4-59A7BCA5AB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B3EC6EC2-2351-427C-90C2-F107915733B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D524D87A-9540-4F77-B006-823176623BD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95464165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9ACA6826-032C-4799-B079-15DB2A6CBD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Content Placeholder 3">
            <a:extLst>
              <a:ext uri="{FF2B5EF4-FFF2-40B4-BE49-F238E27FC236}">
                <a16:creationId xmlns:a16="http://schemas.microsoft.com/office/drawing/2014/main" id="{66A469A4-1A37-4D03-AEE5-ED3DFC98C859}"/>
              </a:ext>
            </a:extLst>
          </p:cNvPr>
          <p:cNvPicPr>
            <a:picLocks noChangeAspect="1"/>
          </p:cNvPicPr>
          <p:nvPr/>
        </p:nvPicPr>
        <p:blipFill>
          <a:blip r:embed="rId3"/>
          <a:stretch>
            <a:fillRect/>
          </a:stretch>
        </p:blipFill>
        <p:spPr>
          <a:xfrm>
            <a:off x="1871330" y="127417"/>
            <a:ext cx="5384341" cy="6525652"/>
          </a:xfrm>
          <a:prstGeom prst="rect">
            <a:avLst/>
          </a:prstGeom>
          <a:effectLst>
            <a:innerShdw blurRad="57150" dist="38100" dir="14460000">
              <a:prstClr val="black">
                <a:alpha val="70000"/>
              </a:prstClr>
            </a:innerShdw>
          </a:effectLst>
        </p:spPr>
      </p:pic>
      <p:grpSp>
        <p:nvGrpSpPr>
          <p:cNvPr id="28" name="Group 27">
            <a:extLst>
              <a:ext uri="{FF2B5EF4-FFF2-40B4-BE49-F238E27FC236}">
                <a16:creationId xmlns:a16="http://schemas.microsoft.com/office/drawing/2014/main" id="{DD58A807-BD0E-4B1D-A523-2F20E7FE26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33837"/>
            <a:ext cx="2236395" cy="3208867"/>
            <a:chOff x="9206969" y="2963333"/>
            <a:chExt cx="2981858" cy="3208867"/>
          </a:xfrm>
        </p:grpSpPr>
        <p:cxnSp>
          <p:nvCxnSpPr>
            <p:cNvPr id="29" name="Straight Connector 28">
              <a:extLst>
                <a:ext uri="{FF2B5EF4-FFF2-40B4-BE49-F238E27FC236}">
                  <a16:creationId xmlns:a16="http://schemas.microsoft.com/office/drawing/2014/main" id="{AC82FD88-0436-4D5C-B5A2-7B90191949E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E2706DBD-9DBD-49D6-80EB-C896096D2F0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251C7442-3F0F-49E3-9389-D6B4BAE14A8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BA614368-43A5-4794-BA71-09F8585F9FC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3F42B96B-0C70-40CB-A027-175F2A16571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83857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26EC149C-C4BC-48E3-A96C-8F6F8C08BD11}"/>
              </a:ext>
            </a:extLst>
          </p:cNvPr>
          <p:cNvPicPr>
            <a:picLocks noGrp="1" noChangeAspect="1"/>
          </p:cNvPicPr>
          <p:nvPr>
            <p:ph sz="quarter" idx="13"/>
          </p:nvPr>
        </p:nvPicPr>
        <p:blipFill>
          <a:blip r:embed="rId2"/>
          <a:stretch>
            <a:fillRect/>
          </a:stretch>
        </p:blipFill>
        <p:spPr>
          <a:xfrm>
            <a:off x="1661667" y="101218"/>
            <a:ext cx="5866184" cy="6588423"/>
          </a:xfrm>
          <a:prstGeom prst="rect">
            <a:avLst/>
          </a:prstGeom>
        </p:spPr>
      </p:pic>
    </p:spTree>
    <p:extLst>
      <p:ext uri="{BB962C8B-B14F-4D97-AF65-F5344CB8AC3E}">
        <p14:creationId xmlns:p14="http://schemas.microsoft.com/office/powerpoint/2010/main" val="3720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0D64783-0B21-4845-9BB6-4F690B0964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65000"/>
                  <a:lumOff val="35000"/>
                </a:schemeClr>
              </a:solidFill>
            </a:endParaRPr>
          </a:p>
        </p:txBody>
      </p:sp>
      <p:sp useBgFill="1">
        <p:nvSpPr>
          <p:cNvPr id="10" name="Snip Single Corner Rectangle 17">
            <a:extLst>
              <a:ext uri="{FF2B5EF4-FFF2-40B4-BE49-F238E27FC236}">
                <a16:creationId xmlns:a16="http://schemas.microsoft.com/office/drawing/2014/main" id="{500E751B-C75E-409D-8E55-2C95DF86A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9141618" cy="6857999"/>
          </a:xfrm>
          <a:prstGeom prst="snip1Rect">
            <a:avLst>
              <a:gd name="adj" fmla="val 38352"/>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A74A483-2927-49B8-AC89-86238523E55F}"/>
              </a:ext>
            </a:extLst>
          </p:cNvPr>
          <p:cNvSpPr>
            <a:spLocks noGrp="1"/>
          </p:cNvSpPr>
          <p:nvPr>
            <p:ph type="title"/>
          </p:nvPr>
        </p:nvSpPr>
        <p:spPr>
          <a:xfrm>
            <a:off x="654247" y="351267"/>
            <a:ext cx="7822695" cy="1507067"/>
          </a:xfrm>
        </p:spPr>
        <p:txBody>
          <a:bodyPr>
            <a:normAutofit/>
          </a:bodyPr>
          <a:lstStyle/>
          <a:p>
            <a:pPr marL="0" marR="0" fontAlgn="base">
              <a:lnSpc>
                <a:spcPct val="90000"/>
              </a:lnSpc>
              <a:spcBef>
                <a:spcPts val="0"/>
              </a:spcBef>
              <a:spcAft>
                <a:spcPts val="0"/>
              </a:spcAft>
            </a:pPr>
            <a:r>
              <a:rPr lang="en-US" sz="2500" b="1" dirty="0">
                <a:solidFill>
                  <a:schemeClr val="tx2"/>
                </a:solidFill>
                <a:latin typeface="Georgia Pro" panose="02040502050405020303" pitchFamily="18" charset="0"/>
                <a:ea typeface="Times New Roman" panose="02020603050405020304" pitchFamily="18" charset="0"/>
                <a:cs typeface="Helvetica" panose="020B0604020202020204" pitchFamily="34" charset="0"/>
              </a:rPr>
              <a:t>D-06: Implement crisis/emergency procedures according to protocol</a:t>
            </a:r>
            <a:br>
              <a:rPr lang="en-US" sz="2500" b="1" dirty="0">
                <a:solidFill>
                  <a:schemeClr val="tx2"/>
                </a:solidFill>
                <a:latin typeface="Georgia Pro" panose="02040502050405020303" pitchFamily="18" charset="0"/>
                <a:ea typeface="Calibri" panose="020F0502020204030204" pitchFamily="34" charset="0"/>
                <a:cs typeface="Times New Roman" panose="02020603050405020304" pitchFamily="18" charset="0"/>
              </a:rPr>
            </a:br>
            <a:endParaRPr lang="en-US" sz="2500" b="1" dirty="0">
              <a:solidFill>
                <a:schemeClr val="tx2"/>
              </a:solidFill>
              <a:latin typeface="Georgia Pro" panose="02040502050405020303" pitchFamily="18" charset="0"/>
            </a:endParaRPr>
          </a:p>
        </p:txBody>
      </p:sp>
      <p:sp>
        <p:nvSpPr>
          <p:cNvPr id="3" name="Content Placeholder 2">
            <a:extLst>
              <a:ext uri="{FF2B5EF4-FFF2-40B4-BE49-F238E27FC236}">
                <a16:creationId xmlns:a16="http://schemas.microsoft.com/office/drawing/2014/main" id="{9C4FAA88-1079-4366-A535-FE441FDF9622}"/>
              </a:ext>
            </a:extLst>
          </p:cNvPr>
          <p:cNvSpPr>
            <a:spLocks noGrp="1"/>
          </p:cNvSpPr>
          <p:nvPr>
            <p:ph sz="quarter" idx="13"/>
          </p:nvPr>
        </p:nvSpPr>
        <p:spPr>
          <a:xfrm>
            <a:off x="226079" y="1515139"/>
            <a:ext cx="8024785" cy="4758070"/>
          </a:xfrm>
        </p:spPr>
        <p:txBody>
          <a:bodyPr>
            <a:normAutofit/>
          </a:bodyPr>
          <a:lstStyle/>
          <a:p>
            <a:pPr>
              <a:lnSpc>
                <a:spcPct val="90000"/>
              </a:lnSpc>
            </a:pPr>
            <a:r>
              <a:rPr lang="en-US" b="1" dirty="0">
                <a:solidFill>
                  <a:schemeClr val="tx1"/>
                </a:solidFill>
                <a:latin typeface="Colonna MT" panose="04020805060202030203" pitchFamily="82" charset="0"/>
              </a:rPr>
              <a:t>Will differ for each client but you should look for and be familiar with the following:</a:t>
            </a:r>
          </a:p>
          <a:p>
            <a:pPr lvl="1">
              <a:lnSpc>
                <a:spcPct val="90000"/>
              </a:lnSpc>
            </a:pPr>
            <a:r>
              <a:rPr lang="en-US" b="1" dirty="0">
                <a:solidFill>
                  <a:schemeClr val="tx1"/>
                </a:solidFill>
                <a:latin typeface="Colonna MT" panose="04020805060202030203" pitchFamily="82" charset="0"/>
              </a:rPr>
              <a:t>Emergency contact information</a:t>
            </a:r>
          </a:p>
          <a:p>
            <a:pPr lvl="1">
              <a:lnSpc>
                <a:spcPct val="90000"/>
              </a:lnSpc>
            </a:pPr>
            <a:r>
              <a:rPr lang="en-US" b="1" dirty="0">
                <a:solidFill>
                  <a:schemeClr val="tx1"/>
                </a:solidFill>
                <a:latin typeface="Colonna MT" panose="04020805060202030203" pitchFamily="82" charset="0"/>
              </a:rPr>
              <a:t>Emergency service numbers (police, fire department, EMS)</a:t>
            </a:r>
          </a:p>
          <a:p>
            <a:pPr lvl="1">
              <a:lnSpc>
                <a:spcPct val="90000"/>
              </a:lnSpc>
            </a:pPr>
            <a:r>
              <a:rPr lang="en-US" b="1" dirty="0">
                <a:solidFill>
                  <a:schemeClr val="tx1"/>
                </a:solidFill>
                <a:latin typeface="Colonna MT" panose="04020805060202030203" pitchFamily="82" charset="0"/>
              </a:rPr>
              <a:t>Medical information.  i.e. Epilepsy is common in the ASD population and you should know how to respond in case of a seizure. </a:t>
            </a:r>
          </a:p>
          <a:p>
            <a:pPr lvl="1">
              <a:lnSpc>
                <a:spcPct val="90000"/>
              </a:lnSpc>
            </a:pPr>
            <a:r>
              <a:rPr lang="en-US" b="1" dirty="0">
                <a:solidFill>
                  <a:schemeClr val="tx1"/>
                </a:solidFill>
                <a:latin typeface="Colonna MT" panose="04020805060202030203" pitchFamily="82" charset="0"/>
              </a:rPr>
              <a:t>Neglect and abuse reporting: you are most likely a mandated reporter.</a:t>
            </a:r>
          </a:p>
          <a:p>
            <a:pPr lvl="1">
              <a:lnSpc>
                <a:spcPct val="90000"/>
              </a:lnSpc>
            </a:pPr>
            <a:r>
              <a:rPr lang="en-US" b="1" dirty="0">
                <a:solidFill>
                  <a:schemeClr val="tx1"/>
                </a:solidFill>
                <a:latin typeface="Colonna MT" panose="04020805060202030203" pitchFamily="82" charset="0"/>
              </a:rPr>
              <a:t>How to react to maladaptive behaviors from the client:</a:t>
            </a:r>
          </a:p>
          <a:p>
            <a:pPr lvl="2">
              <a:lnSpc>
                <a:spcPct val="90000"/>
              </a:lnSpc>
            </a:pPr>
            <a:r>
              <a:rPr lang="en-US" b="1" dirty="0">
                <a:solidFill>
                  <a:schemeClr val="tx1"/>
                </a:solidFill>
                <a:latin typeface="Colonna MT" panose="04020805060202030203" pitchFamily="82" charset="0"/>
              </a:rPr>
              <a:t>Aggression toward you, peers, other adults, all three groups</a:t>
            </a:r>
          </a:p>
          <a:p>
            <a:pPr lvl="2">
              <a:lnSpc>
                <a:spcPct val="90000"/>
              </a:lnSpc>
            </a:pPr>
            <a:r>
              <a:rPr lang="en-US" b="1" dirty="0">
                <a:solidFill>
                  <a:schemeClr val="tx1"/>
                </a:solidFill>
                <a:latin typeface="Colonna MT" panose="04020805060202030203" pitchFamily="82" charset="0"/>
              </a:rPr>
              <a:t>Elopement</a:t>
            </a:r>
          </a:p>
          <a:p>
            <a:pPr lvl="2">
              <a:lnSpc>
                <a:spcPct val="90000"/>
              </a:lnSpc>
            </a:pPr>
            <a:r>
              <a:rPr lang="en-US" b="1" dirty="0">
                <a:solidFill>
                  <a:schemeClr val="tx1"/>
                </a:solidFill>
                <a:latin typeface="Colonna MT" panose="04020805060202030203" pitchFamily="82" charset="0"/>
              </a:rPr>
              <a:t>Property Destruction</a:t>
            </a:r>
          </a:p>
        </p:txBody>
      </p:sp>
    </p:spTree>
    <p:extLst>
      <p:ext uri="{BB962C8B-B14F-4D97-AF65-F5344CB8AC3E}">
        <p14:creationId xmlns:p14="http://schemas.microsoft.com/office/powerpoint/2010/main" val="1757541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Custom 8">
      <a:dk1>
        <a:sysClr val="windowText" lastClr="000000"/>
      </a:dk1>
      <a:lt1>
        <a:sysClr val="window" lastClr="FFFFFF"/>
      </a:lt1>
      <a:dk2>
        <a:srgbClr val="44546A"/>
      </a:dk2>
      <a:lt2>
        <a:srgbClr val="E7E6E6"/>
      </a:lt2>
      <a:accent1>
        <a:srgbClr val="C0F400"/>
      </a:accent1>
      <a:accent2>
        <a:srgbClr val="05D74D"/>
      </a:accent2>
      <a:accent3>
        <a:srgbClr val="2F3342"/>
      </a:accent3>
      <a:accent4>
        <a:srgbClr val="038B30"/>
      </a:accent4>
      <a:accent5>
        <a:srgbClr val="05EE55"/>
      </a:accent5>
      <a:accent6>
        <a:srgbClr val="70AD47"/>
      </a:accent6>
      <a:hlink>
        <a:srgbClr val="05D74D"/>
      </a:hlink>
      <a:folHlink>
        <a:srgbClr val="C0F400"/>
      </a:folHlink>
    </a:clrScheme>
    <a:fontScheme name="Custom 4">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ght-01_Presentation_AS - v5.potx" id="{D1728EAB-6DC1-4913-AEDC-4F53919AA0E3}" vid="{CBF1B8A6-9487-4F94-BCB2-B13D930A799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770</Words>
  <Application>Microsoft Office PowerPoint</Application>
  <PresentationFormat>On-screen Show (4:3)</PresentationFormat>
  <Paragraphs>237</Paragraphs>
  <Slides>23</Slides>
  <Notes>8</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23</vt:i4>
      </vt:variant>
    </vt:vector>
  </HeadingPairs>
  <TitlesOfParts>
    <vt:vector size="34" baseType="lpstr">
      <vt:lpstr>Arial</vt:lpstr>
      <vt:lpstr>Arial Black</vt:lpstr>
      <vt:lpstr>Baskerville Old Face</vt:lpstr>
      <vt:lpstr>Book Antiqua</vt:lpstr>
      <vt:lpstr>Calibri</vt:lpstr>
      <vt:lpstr>Century Gothic</vt:lpstr>
      <vt:lpstr>Colonna MT</vt:lpstr>
      <vt:lpstr>Georgia Pro</vt:lpstr>
      <vt:lpstr>Wingdings 3</vt:lpstr>
      <vt:lpstr>Slice</vt:lpstr>
      <vt:lpstr>Office Theme</vt:lpstr>
      <vt:lpstr>Behavior Reduction: Behavior Reduction Plans and Functions of behavior</vt:lpstr>
      <vt:lpstr>Why do they do that? Behavior Reduction plans and Functions of Behavior</vt:lpstr>
      <vt:lpstr>Objective</vt:lpstr>
      <vt:lpstr>Behavior Reduction Plans </vt:lpstr>
      <vt:lpstr>Thus…</vt:lpstr>
      <vt:lpstr>PowerPoint Presentation</vt:lpstr>
      <vt:lpstr>PowerPoint Presentation</vt:lpstr>
      <vt:lpstr>PowerPoint Presentation</vt:lpstr>
      <vt:lpstr>D-06: Implement crisis/emergency procedures according to protocol </vt:lpstr>
      <vt:lpstr>Four “Whys” functions of behavior</vt:lpstr>
      <vt:lpstr>Escape/Avoidance</vt:lpstr>
      <vt:lpstr>Escape/Avoidance  (I don’t want to do that)</vt:lpstr>
      <vt:lpstr>Escape/Avoidance     (I don’t want to do that)</vt:lpstr>
      <vt:lpstr>Attention</vt:lpstr>
      <vt:lpstr>Attention (Look at me look at me)</vt:lpstr>
      <vt:lpstr>Access to Tangibles</vt:lpstr>
      <vt:lpstr>Access to tangible (I want that)</vt:lpstr>
      <vt:lpstr>Automatic </vt:lpstr>
      <vt:lpstr>Automatically reinforcing (This feels good when I do it)</vt:lpstr>
      <vt:lpstr>ASR </vt:lpstr>
      <vt:lpstr>ASR</vt:lpstr>
      <vt:lpstr>ASR</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Behavior Reduction: Behavior Reduction Plans, Functions of behavior, Antecedent Strategies</dc:title>
  <dc:creator>Thomas Bardin</dc:creator>
  <cp:lastModifiedBy>Thomas Bardin</cp:lastModifiedBy>
  <cp:revision>8</cp:revision>
  <dcterms:created xsi:type="dcterms:W3CDTF">2019-04-21T01:38:26Z</dcterms:created>
  <dcterms:modified xsi:type="dcterms:W3CDTF">2019-04-21T02:32:26Z</dcterms:modified>
</cp:coreProperties>
</file>