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0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4" r:id="rId7"/>
    <p:sldId id="273" r:id="rId8"/>
    <p:sldId id="277" r:id="rId9"/>
    <p:sldId id="278" r:id="rId10"/>
    <p:sldId id="281" r:id="rId11"/>
    <p:sldId id="283" r:id="rId12"/>
    <p:sldId id="282" r:id="rId13"/>
    <p:sldId id="279" r:id="rId14"/>
    <p:sldId id="286" r:id="rId15"/>
    <p:sldId id="284" r:id="rId16"/>
    <p:sldId id="287" r:id="rId17"/>
    <p:sldId id="280" r:id="rId18"/>
    <p:sldId id="288" r:id="rId19"/>
    <p:sldId id="270" r:id="rId20"/>
    <p:sldId id="271" r:id="rId21"/>
    <p:sldId id="285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89"/>
    <a:srgbClr val="384D78"/>
    <a:srgbClr val="224B58"/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1678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AF833-F220-4C42-B884-853B01B421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A75C5B3-DA70-4E88-B12B-223D5BF991BD}">
      <dgm:prSet/>
      <dgm:spPr/>
      <dgm:t>
        <a:bodyPr/>
        <a:lstStyle/>
        <a:p>
          <a:r>
            <a:rPr lang="en-US"/>
            <a:t>Do not deny your child access to their communication device.</a:t>
          </a:r>
        </a:p>
      </dgm:t>
    </dgm:pt>
    <dgm:pt modelId="{D14DEB28-8072-40A4-B2B6-00B9F19AC33A}" type="parTrans" cxnId="{1EE3C5FD-9B9C-4792-84DE-C9AA38C4B3C8}">
      <dgm:prSet/>
      <dgm:spPr/>
      <dgm:t>
        <a:bodyPr/>
        <a:lstStyle/>
        <a:p>
          <a:endParaRPr lang="en-US"/>
        </a:p>
      </dgm:t>
    </dgm:pt>
    <dgm:pt modelId="{4B7581C2-5F0E-47D9-B422-B968FD34BB24}" type="sibTrans" cxnId="{1EE3C5FD-9B9C-4792-84DE-C9AA38C4B3C8}">
      <dgm:prSet/>
      <dgm:spPr/>
      <dgm:t>
        <a:bodyPr/>
        <a:lstStyle/>
        <a:p>
          <a:endParaRPr lang="en-US"/>
        </a:p>
      </dgm:t>
    </dgm:pt>
    <dgm:pt modelId="{4EED8FD2-689A-4150-84F3-EDB735D203E4}">
      <dgm:prSet/>
      <dgm:spPr/>
      <dgm:t>
        <a:bodyPr/>
        <a:lstStyle/>
        <a:p>
          <a:r>
            <a:rPr lang="en-US"/>
            <a:t>Do not take the communication device away as punishment.</a:t>
          </a:r>
        </a:p>
      </dgm:t>
    </dgm:pt>
    <dgm:pt modelId="{64B10E28-F0CE-42E4-9FD1-3B8781D22F9E}" type="parTrans" cxnId="{9E43834B-2462-49E0-8C4F-3E04793B448F}">
      <dgm:prSet/>
      <dgm:spPr/>
      <dgm:t>
        <a:bodyPr/>
        <a:lstStyle/>
        <a:p>
          <a:endParaRPr lang="en-US"/>
        </a:p>
      </dgm:t>
    </dgm:pt>
    <dgm:pt modelId="{013180D4-46CD-40BC-A2E1-DD9DAC5303A1}" type="sibTrans" cxnId="{9E43834B-2462-49E0-8C4F-3E04793B448F}">
      <dgm:prSet/>
      <dgm:spPr/>
      <dgm:t>
        <a:bodyPr/>
        <a:lstStyle/>
        <a:p>
          <a:endParaRPr lang="en-US"/>
        </a:p>
      </dgm:t>
    </dgm:pt>
    <dgm:pt modelId="{6E72C22F-74BA-4E4A-9A3F-0D5C99B1BD9A}">
      <dgm:prSet/>
      <dgm:spPr/>
      <dgm:t>
        <a:bodyPr/>
        <a:lstStyle/>
        <a:p>
          <a:r>
            <a:rPr lang="en-US" dirty="0"/>
            <a:t>Do not allow games to be played on the device (if it is an iPad or tablet)</a:t>
          </a:r>
        </a:p>
      </dgm:t>
    </dgm:pt>
    <dgm:pt modelId="{0E2E517B-5ABF-48C5-A5CB-6B6705A6FA25}" type="parTrans" cxnId="{9FA52D1B-73B9-417E-B166-50956CB1B73B}">
      <dgm:prSet/>
      <dgm:spPr/>
      <dgm:t>
        <a:bodyPr/>
        <a:lstStyle/>
        <a:p>
          <a:endParaRPr lang="en-US"/>
        </a:p>
      </dgm:t>
    </dgm:pt>
    <dgm:pt modelId="{347FC2B2-9EDE-46E6-AAC4-0F6080266755}" type="sibTrans" cxnId="{9FA52D1B-73B9-417E-B166-50956CB1B73B}">
      <dgm:prSet/>
      <dgm:spPr/>
      <dgm:t>
        <a:bodyPr/>
        <a:lstStyle/>
        <a:p>
          <a:endParaRPr lang="en-US"/>
        </a:p>
      </dgm:t>
    </dgm:pt>
    <dgm:pt modelId="{2DFE7013-C83A-4AF7-8D0A-A07F360D5F9C}" type="pres">
      <dgm:prSet presAssocID="{BBAAF833-F220-4C42-B884-853B01B42164}" presName="root" presStyleCnt="0">
        <dgm:presLayoutVars>
          <dgm:dir/>
          <dgm:resizeHandles val="exact"/>
        </dgm:presLayoutVars>
      </dgm:prSet>
      <dgm:spPr/>
    </dgm:pt>
    <dgm:pt modelId="{FD9663DF-DF06-4E04-BD8D-4E9A8EEABDEA}" type="pres">
      <dgm:prSet presAssocID="{CA75C5B3-DA70-4E88-B12B-223D5BF991BD}" presName="compNode" presStyleCnt="0"/>
      <dgm:spPr/>
    </dgm:pt>
    <dgm:pt modelId="{C6E95264-86AE-49F7-A59C-E8DF9CADB42F}" type="pres">
      <dgm:prSet presAssocID="{CA75C5B3-DA70-4E88-B12B-223D5BF991BD}" presName="bgRect" presStyleLbl="bgShp" presStyleIdx="0" presStyleCnt="3"/>
      <dgm:spPr/>
    </dgm:pt>
    <dgm:pt modelId="{CEAB5652-6FB1-4483-BD73-CC1DE2F3B0D3}" type="pres">
      <dgm:prSet presAssocID="{CA75C5B3-DA70-4E88-B12B-223D5BF991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7BEB81C5-8763-4F2C-84B3-E18728527FC8}" type="pres">
      <dgm:prSet presAssocID="{CA75C5B3-DA70-4E88-B12B-223D5BF991BD}" presName="spaceRect" presStyleCnt="0"/>
      <dgm:spPr/>
    </dgm:pt>
    <dgm:pt modelId="{5B402A34-1B69-4BBA-B1A5-8C4A19E3234F}" type="pres">
      <dgm:prSet presAssocID="{CA75C5B3-DA70-4E88-B12B-223D5BF991BD}" presName="parTx" presStyleLbl="revTx" presStyleIdx="0" presStyleCnt="3">
        <dgm:presLayoutVars>
          <dgm:chMax val="0"/>
          <dgm:chPref val="0"/>
        </dgm:presLayoutVars>
      </dgm:prSet>
      <dgm:spPr/>
    </dgm:pt>
    <dgm:pt modelId="{EA7645BE-1D78-4D81-8F70-C85834B3FE93}" type="pres">
      <dgm:prSet presAssocID="{4B7581C2-5F0E-47D9-B422-B968FD34BB24}" presName="sibTrans" presStyleCnt="0"/>
      <dgm:spPr/>
    </dgm:pt>
    <dgm:pt modelId="{198EC39D-2AEB-41CD-AF25-272F177BC1E4}" type="pres">
      <dgm:prSet presAssocID="{4EED8FD2-689A-4150-84F3-EDB735D203E4}" presName="compNode" presStyleCnt="0"/>
      <dgm:spPr/>
    </dgm:pt>
    <dgm:pt modelId="{49DB230E-9A41-4FCE-BF09-7B2F623CBE5A}" type="pres">
      <dgm:prSet presAssocID="{4EED8FD2-689A-4150-84F3-EDB735D203E4}" presName="bgRect" presStyleLbl="bgShp" presStyleIdx="1" presStyleCnt="3"/>
      <dgm:spPr/>
    </dgm:pt>
    <dgm:pt modelId="{A610DB1F-B1C0-45AD-998F-4F34BB44F863}" type="pres">
      <dgm:prSet presAssocID="{4EED8FD2-689A-4150-84F3-EDB735D203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BFFC898-EAA9-4A94-BF08-D73A8792A3CD}" type="pres">
      <dgm:prSet presAssocID="{4EED8FD2-689A-4150-84F3-EDB735D203E4}" presName="spaceRect" presStyleCnt="0"/>
      <dgm:spPr/>
    </dgm:pt>
    <dgm:pt modelId="{C2FC40C5-2044-45A5-BE44-8879AA80E4B9}" type="pres">
      <dgm:prSet presAssocID="{4EED8FD2-689A-4150-84F3-EDB735D203E4}" presName="parTx" presStyleLbl="revTx" presStyleIdx="1" presStyleCnt="3">
        <dgm:presLayoutVars>
          <dgm:chMax val="0"/>
          <dgm:chPref val="0"/>
        </dgm:presLayoutVars>
      </dgm:prSet>
      <dgm:spPr/>
    </dgm:pt>
    <dgm:pt modelId="{C434A79D-0020-4644-8982-41C7E1E54F0E}" type="pres">
      <dgm:prSet presAssocID="{013180D4-46CD-40BC-A2E1-DD9DAC5303A1}" presName="sibTrans" presStyleCnt="0"/>
      <dgm:spPr/>
    </dgm:pt>
    <dgm:pt modelId="{F5DC799A-F9B5-4B78-8061-0BA911DC3B92}" type="pres">
      <dgm:prSet presAssocID="{6E72C22F-74BA-4E4A-9A3F-0D5C99B1BD9A}" presName="compNode" presStyleCnt="0"/>
      <dgm:spPr/>
    </dgm:pt>
    <dgm:pt modelId="{85871A12-E9BE-40C2-9313-C11846BD4D4A}" type="pres">
      <dgm:prSet presAssocID="{6E72C22F-74BA-4E4A-9A3F-0D5C99B1BD9A}" presName="bgRect" presStyleLbl="bgShp" presStyleIdx="2" presStyleCnt="3"/>
      <dgm:spPr/>
    </dgm:pt>
    <dgm:pt modelId="{DC10374A-A8B6-4F24-9E59-90234B7446DC}" type="pres">
      <dgm:prSet presAssocID="{6E72C22F-74BA-4E4A-9A3F-0D5C99B1BD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52FBD35-C744-441B-AEA1-A85EBB74CA74}" type="pres">
      <dgm:prSet presAssocID="{6E72C22F-74BA-4E4A-9A3F-0D5C99B1BD9A}" presName="spaceRect" presStyleCnt="0"/>
      <dgm:spPr/>
    </dgm:pt>
    <dgm:pt modelId="{D48C24AD-66C3-4DBF-BE75-2E0904D56C05}" type="pres">
      <dgm:prSet presAssocID="{6E72C22F-74BA-4E4A-9A3F-0D5C99B1BD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A52D1B-73B9-417E-B166-50956CB1B73B}" srcId="{BBAAF833-F220-4C42-B884-853B01B42164}" destId="{6E72C22F-74BA-4E4A-9A3F-0D5C99B1BD9A}" srcOrd="2" destOrd="0" parTransId="{0E2E517B-5ABF-48C5-A5CB-6B6705A6FA25}" sibTransId="{347FC2B2-9EDE-46E6-AAC4-0F6080266755}"/>
    <dgm:cxn modelId="{2389D52B-F00C-4EE8-B7C4-5FD626E3AE6C}" type="presOf" srcId="{4EED8FD2-689A-4150-84F3-EDB735D203E4}" destId="{C2FC40C5-2044-45A5-BE44-8879AA80E4B9}" srcOrd="0" destOrd="0" presId="urn:microsoft.com/office/officeart/2018/2/layout/IconVerticalSolidList"/>
    <dgm:cxn modelId="{9E43834B-2462-49E0-8C4F-3E04793B448F}" srcId="{BBAAF833-F220-4C42-B884-853B01B42164}" destId="{4EED8FD2-689A-4150-84F3-EDB735D203E4}" srcOrd="1" destOrd="0" parTransId="{64B10E28-F0CE-42E4-9FD1-3B8781D22F9E}" sibTransId="{013180D4-46CD-40BC-A2E1-DD9DAC5303A1}"/>
    <dgm:cxn modelId="{C133048D-06C8-435D-B045-0F28301BEB15}" type="presOf" srcId="{6E72C22F-74BA-4E4A-9A3F-0D5C99B1BD9A}" destId="{D48C24AD-66C3-4DBF-BE75-2E0904D56C05}" srcOrd="0" destOrd="0" presId="urn:microsoft.com/office/officeart/2018/2/layout/IconVerticalSolidList"/>
    <dgm:cxn modelId="{7CB0A4C1-B687-4A27-8F9D-2CC5C665BE63}" type="presOf" srcId="{BBAAF833-F220-4C42-B884-853B01B42164}" destId="{2DFE7013-C83A-4AF7-8D0A-A07F360D5F9C}" srcOrd="0" destOrd="0" presId="urn:microsoft.com/office/officeart/2018/2/layout/IconVerticalSolidList"/>
    <dgm:cxn modelId="{F3414CFA-6CF9-4B21-910C-9B4BEF47B88F}" type="presOf" srcId="{CA75C5B3-DA70-4E88-B12B-223D5BF991BD}" destId="{5B402A34-1B69-4BBA-B1A5-8C4A19E3234F}" srcOrd="0" destOrd="0" presId="urn:microsoft.com/office/officeart/2018/2/layout/IconVerticalSolidList"/>
    <dgm:cxn modelId="{1EE3C5FD-9B9C-4792-84DE-C9AA38C4B3C8}" srcId="{BBAAF833-F220-4C42-B884-853B01B42164}" destId="{CA75C5B3-DA70-4E88-B12B-223D5BF991BD}" srcOrd="0" destOrd="0" parTransId="{D14DEB28-8072-40A4-B2B6-00B9F19AC33A}" sibTransId="{4B7581C2-5F0E-47D9-B422-B968FD34BB24}"/>
    <dgm:cxn modelId="{316772B9-E17B-42B1-8D7D-6CA3927D6E88}" type="presParOf" srcId="{2DFE7013-C83A-4AF7-8D0A-A07F360D5F9C}" destId="{FD9663DF-DF06-4E04-BD8D-4E9A8EEABDEA}" srcOrd="0" destOrd="0" presId="urn:microsoft.com/office/officeart/2018/2/layout/IconVerticalSolidList"/>
    <dgm:cxn modelId="{2494912A-490C-44FD-9185-8D43ECFC9AB7}" type="presParOf" srcId="{FD9663DF-DF06-4E04-BD8D-4E9A8EEABDEA}" destId="{C6E95264-86AE-49F7-A59C-E8DF9CADB42F}" srcOrd="0" destOrd="0" presId="urn:microsoft.com/office/officeart/2018/2/layout/IconVerticalSolidList"/>
    <dgm:cxn modelId="{0BDFE055-0629-4625-9E48-3E7054D54382}" type="presParOf" srcId="{FD9663DF-DF06-4E04-BD8D-4E9A8EEABDEA}" destId="{CEAB5652-6FB1-4483-BD73-CC1DE2F3B0D3}" srcOrd="1" destOrd="0" presId="urn:microsoft.com/office/officeart/2018/2/layout/IconVerticalSolidList"/>
    <dgm:cxn modelId="{472A00C5-BC22-4635-BB17-F2FB2EC481A1}" type="presParOf" srcId="{FD9663DF-DF06-4E04-BD8D-4E9A8EEABDEA}" destId="{7BEB81C5-8763-4F2C-84B3-E18728527FC8}" srcOrd="2" destOrd="0" presId="urn:microsoft.com/office/officeart/2018/2/layout/IconVerticalSolidList"/>
    <dgm:cxn modelId="{8D42CC7D-FB2F-4C1C-9BD3-7BBF1C713828}" type="presParOf" srcId="{FD9663DF-DF06-4E04-BD8D-4E9A8EEABDEA}" destId="{5B402A34-1B69-4BBA-B1A5-8C4A19E3234F}" srcOrd="3" destOrd="0" presId="urn:microsoft.com/office/officeart/2018/2/layout/IconVerticalSolidList"/>
    <dgm:cxn modelId="{41585D6C-808C-42AB-8A8F-29DA83DCD109}" type="presParOf" srcId="{2DFE7013-C83A-4AF7-8D0A-A07F360D5F9C}" destId="{EA7645BE-1D78-4D81-8F70-C85834B3FE93}" srcOrd="1" destOrd="0" presId="urn:microsoft.com/office/officeart/2018/2/layout/IconVerticalSolidList"/>
    <dgm:cxn modelId="{C351E4EE-C9CA-4E24-BB80-8120A01154C0}" type="presParOf" srcId="{2DFE7013-C83A-4AF7-8D0A-A07F360D5F9C}" destId="{198EC39D-2AEB-41CD-AF25-272F177BC1E4}" srcOrd="2" destOrd="0" presId="urn:microsoft.com/office/officeart/2018/2/layout/IconVerticalSolidList"/>
    <dgm:cxn modelId="{A3AD4046-C7D3-46CD-81B5-C7BA23A4A5CC}" type="presParOf" srcId="{198EC39D-2AEB-41CD-AF25-272F177BC1E4}" destId="{49DB230E-9A41-4FCE-BF09-7B2F623CBE5A}" srcOrd="0" destOrd="0" presId="urn:microsoft.com/office/officeart/2018/2/layout/IconVerticalSolidList"/>
    <dgm:cxn modelId="{420946C4-1E0A-4E36-B6F4-3457DA5C8D03}" type="presParOf" srcId="{198EC39D-2AEB-41CD-AF25-272F177BC1E4}" destId="{A610DB1F-B1C0-45AD-998F-4F34BB44F863}" srcOrd="1" destOrd="0" presId="urn:microsoft.com/office/officeart/2018/2/layout/IconVerticalSolidList"/>
    <dgm:cxn modelId="{0B6EA50E-A9B2-4140-BB35-2D94C587C83F}" type="presParOf" srcId="{198EC39D-2AEB-41CD-AF25-272F177BC1E4}" destId="{1BFFC898-EAA9-4A94-BF08-D73A8792A3CD}" srcOrd="2" destOrd="0" presId="urn:microsoft.com/office/officeart/2018/2/layout/IconVerticalSolidList"/>
    <dgm:cxn modelId="{6673EE6E-DA8E-4759-9990-22B1FDC766F6}" type="presParOf" srcId="{198EC39D-2AEB-41CD-AF25-272F177BC1E4}" destId="{C2FC40C5-2044-45A5-BE44-8879AA80E4B9}" srcOrd="3" destOrd="0" presId="urn:microsoft.com/office/officeart/2018/2/layout/IconVerticalSolidList"/>
    <dgm:cxn modelId="{6759C0F6-2A1A-4E77-86D6-6F2429D5A5DC}" type="presParOf" srcId="{2DFE7013-C83A-4AF7-8D0A-A07F360D5F9C}" destId="{C434A79D-0020-4644-8982-41C7E1E54F0E}" srcOrd="3" destOrd="0" presId="urn:microsoft.com/office/officeart/2018/2/layout/IconVerticalSolidList"/>
    <dgm:cxn modelId="{57AF5C8B-B4FB-40CB-80DB-B824EFC6B00F}" type="presParOf" srcId="{2DFE7013-C83A-4AF7-8D0A-A07F360D5F9C}" destId="{F5DC799A-F9B5-4B78-8061-0BA911DC3B92}" srcOrd="4" destOrd="0" presId="urn:microsoft.com/office/officeart/2018/2/layout/IconVerticalSolidList"/>
    <dgm:cxn modelId="{83FD0264-82F6-43D9-90B8-0DEFCE048911}" type="presParOf" srcId="{F5DC799A-F9B5-4B78-8061-0BA911DC3B92}" destId="{85871A12-E9BE-40C2-9313-C11846BD4D4A}" srcOrd="0" destOrd="0" presId="urn:microsoft.com/office/officeart/2018/2/layout/IconVerticalSolidList"/>
    <dgm:cxn modelId="{9E305FE1-9EDD-448C-95F7-103F3671859F}" type="presParOf" srcId="{F5DC799A-F9B5-4B78-8061-0BA911DC3B92}" destId="{DC10374A-A8B6-4F24-9E59-90234B7446DC}" srcOrd="1" destOrd="0" presId="urn:microsoft.com/office/officeart/2018/2/layout/IconVerticalSolidList"/>
    <dgm:cxn modelId="{60D9C730-BF8D-4147-BC96-2A01AD43DA18}" type="presParOf" srcId="{F5DC799A-F9B5-4B78-8061-0BA911DC3B92}" destId="{152FBD35-C744-441B-AEA1-A85EBB74CA74}" srcOrd="2" destOrd="0" presId="urn:microsoft.com/office/officeart/2018/2/layout/IconVerticalSolidList"/>
    <dgm:cxn modelId="{7DE87E4B-3F1F-40F6-B4B9-D4471E154528}" type="presParOf" srcId="{F5DC799A-F9B5-4B78-8061-0BA911DC3B92}" destId="{D48C24AD-66C3-4DBF-BE75-2E0904D56C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8DD2D-6BF0-4EB5-894A-FD30A95B64F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8556D1-4FA0-4028-9EE1-BBB17E4AB981}">
      <dgm:prSet/>
      <dgm:spPr/>
      <dgm:t>
        <a:bodyPr/>
        <a:lstStyle/>
        <a:p>
          <a:r>
            <a:rPr lang="en-US" b="1">
              <a:latin typeface="Georgia Pro Semibold" panose="02040702050405020303" pitchFamily="18" charset="0"/>
            </a:rPr>
            <a:t>Preferred items and activities</a:t>
          </a:r>
        </a:p>
      </dgm:t>
    </dgm:pt>
    <dgm:pt modelId="{BFC17262-1E7D-406E-B2D3-1627A40A5BAF}" type="parTrans" cxnId="{44FEAC08-E452-4EF7-835F-BEF26D7776AB}">
      <dgm:prSet/>
      <dgm:spPr/>
      <dgm:t>
        <a:bodyPr/>
        <a:lstStyle/>
        <a:p>
          <a:endParaRPr lang="en-US"/>
        </a:p>
      </dgm:t>
    </dgm:pt>
    <dgm:pt modelId="{49E069C9-08C0-4820-AC39-91A718B6A7AF}" type="sibTrans" cxnId="{44FEAC08-E452-4EF7-835F-BEF26D7776AB}">
      <dgm:prSet/>
      <dgm:spPr/>
      <dgm:t>
        <a:bodyPr/>
        <a:lstStyle/>
        <a:p>
          <a:endParaRPr lang="en-US"/>
        </a:p>
      </dgm:t>
    </dgm:pt>
    <dgm:pt modelId="{87B30AB3-FF1D-44D5-8303-DBAC4A4AABCF}">
      <dgm:prSet/>
      <dgm:spPr/>
      <dgm:t>
        <a:bodyPr/>
        <a:lstStyle/>
        <a:p>
          <a:r>
            <a:rPr lang="en-US" b="1">
              <a:latin typeface="Georgia Pro Semibold" panose="02040702050405020303" pitchFamily="18" charset="0"/>
            </a:rPr>
            <a:t>Items and activities that you control access to. </a:t>
          </a:r>
        </a:p>
      </dgm:t>
    </dgm:pt>
    <dgm:pt modelId="{305345B0-D4A2-41E2-9EEE-609D4E06CA8C}" type="parTrans" cxnId="{37181341-4D43-4DAC-9149-F1FFB3BDBB4C}">
      <dgm:prSet/>
      <dgm:spPr/>
      <dgm:t>
        <a:bodyPr/>
        <a:lstStyle/>
        <a:p>
          <a:endParaRPr lang="en-US"/>
        </a:p>
      </dgm:t>
    </dgm:pt>
    <dgm:pt modelId="{8D91C6BA-E533-4A80-84A5-5042FA938716}" type="sibTrans" cxnId="{37181341-4D43-4DAC-9149-F1FFB3BDBB4C}">
      <dgm:prSet/>
      <dgm:spPr/>
      <dgm:t>
        <a:bodyPr/>
        <a:lstStyle/>
        <a:p>
          <a:endParaRPr lang="en-US"/>
        </a:p>
      </dgm:t>
    </dgm:pt>
    <dgm:pt modelId="{788AE00F-FAE6-48B7-B9D1-B37C40927B72}">
      <dgm:prSet/>
      <dgm:spPr/>
      <dgm:t>
        <a:bodyPr/>
        <a:lstStyle/>
        <a:p>
          <a:r>
            <a:rPr lang="en-US" dirty="0">
              <a:latin typeface="Georgia Pro Semibold" panose="02040702050405020303" pitchFamily="18" charset="0"/>
            </a:rPr>
            <a:t>Unconditioned Reinforcers (Food, drink) are great requests to begin with. </a:t>
          </a:r>
        </a:p>
      </dgm:t>
    </dgm:pt>
    <dgm:pt modelId="{5071B2FB-9DD2-40C1-A5CB-7691703BDDB3}" type="parTrans" cxnId="{8B3B93BA-BEEB-4F28-9D8F-8AEF9382C698}">
      <dgm:prSet/>
      <dgm:spPr/>
      <dgm:t>
        <a:bodyPr/>
        <a:lstStyle/>
        <a:p>
          <a:endParaRPr lang="en-US"/>
        </a:p>
      </dgm:t>
    </dgm:pt>
    <dgm:pt modelId="{A9AC112D-FCE0-417B-A45A-7D505A5A04AB}" type="sibTrans" cxnId="{8B3B93BA-BEEB-4F28-9D8F-8AEF9382C698}">
      <dgm:prSet/>
      <dgm:spPr/>
      <dgm:t>
        <a:bodyPr/>
        <a:lstStyle/>
        <a:p>
          <a:endParaRPr lang="en-US"/>
        </a:p>
      </dgm:t>
    </dgm:pt>
    <dgm:pt modelId="{8522563A-C76F-400B-9722-7E645D8FE66D}">
      <dgm:prSet/>
      <dgm:spPr/>
      <dgm:t>
        <a:bodyPr/>
        <a:lstStyle/>
        <a:p>
          <a:r>
            <a:rPr lang="en-US"/>
            <a:t>Eat</a:t>
          </a:r>
        </a:p>
      </dgm:t>
    </dgm:pt>
    <dgm:pt modelId="{CBA63873-6DF1-4575-89B2-FD040E483EDE}" type="parTrans" cxnId="{4747E64B-BC1A-4690-96C2-7D20856F0C3B}">
      <dgm:prSet/>
      <dgm:spPr/>
      <dgm:t>
        <a:bodyPr/>
        <a:lstStyle/>
        <a:p>
          <a:endParaRPr lang="en-US"/>
        </a:p>
      </dgm:t>
    </dgm:pt>
    <dgm:pt modelId="{BC9D3C22-8E19-4149-901D-EADB7A540E37}" type="sibTrans" cxnId="{4747E64B-BC1A-4690-96C2-7D20856F0C3B}">
      <dgm:prSet/>
      <dgm:spPr/>
      <dgm:t>
        <a:bodyPr/>
        <a:lstStyle/>
        <a:p>
          <a:endParaRPr lang="en-US"/>
        </a:p>
      </dgm:t>
    </dgm:pt>
    <dgm:pt modelId="{39300CA7-7C76-4A3E-B39C-FA9E35D015CA}">
      <dgm:prSet/>
      <dgm:spPr/>
      <dgm:t>
        <a:bodyPr/>
        <a:lstStyle/>
        <a:p>
          <a:r>
            <a:rPr lang="en-US" dirty="0"/>
            <a:t>Drink</a:t>
          </a:r>
        </a:p>
      </dgm:t>
    </dgm:pt>
    <dgm:pt modelId="{78E20C7D-65A6-428A-B3C4-891D1AFDBEFC}" type="parTrans" cxnId="{0C8C7121-8CE9-4128-8419-64D5148C998B}">
      <dgm:prSet/>
      <dgm:spPr/>
      <dgm:t>
        <a:bodyPr/>
        <a:lstStyle/>
        <a:p>
          <a:endParaRPr lang="en-US"/>
        </a:p>
      </dgm:t>
    </dgm:pt>
    <dgm:pt modelId="{B4BB50C1-8D7F-4C4B-8497-DBADF08EA1CA}" type="sibTrans" cxnId="{0C8C7121-8CE9-4128-8419-64D5148C998B}">
      <dgm:prSet/>
      <dgm:spPr/>
      <dgm:t>
        <a:bodyPr/>
        <a:lstStyle/>
        <a:p>
          <a:endParaRPr lang="en-US"/>
        </a:p>
      </dgm:t>
    </dgm:pt>
    <dgm:pt modelId="{269EDC5E-165B-4C49-B151-E3A3687073CD}" type="pres">
      <dgm:prSet presAssocID="{3748DD2D-6BF0-4EB5-894A-FD30A95B64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9D97DE-9512-4D89-BD94-FF60E8A4DEB1}" type="pres">
      <dgm:prSet presAssocID="{B08556D1-4FA0-4028-9EE1-BBB17E4AB981}" presName="hierRoot1" presStyleCnt="0"/>
      <dgm:spPr/>
    </dgm:pt>
    <dgm:pt modelId="{6E382F38-ACE2-4D80-A36C-94C7CAB7E384}" type="pres">
      <dgm:prSet presAssocID="{B08556D1-4FA0-4028-9EE1-BBB17E4AB981}" presName="composite" presStyleCnt="0"/>
      <dgm:spPr/>
    </dgm:pt>
    <dgm:pt modelId="{7DFA0C7F-315E-4764-89CD-55044B44398E}" type="pres">
      <dgm:prSet presAssocID="{B08556D1-4FA0-4028-9EE1-BBB17E4AB981}" presName="background" presStyleLbl="node0" presStyleIdx="0" presStyleCnt="3"/>
      <dgm:spPr/>
    </dgm:pt>
    <dgm:pt modelId="{D3BB41DF-90F9-48AE-AC4A-9D9B74AC79E4}" type="pres">
      <dgm:prSet presAssocID="{B08556D1-4FA0-4028-9EE1-BBB17E4AB981}" presName="text" presStyleLbl="fgAcc0" presStyleIdx="0" presStyleCnt="3">
        <dgm:presLayoutVars>
          <dgm:chPref val="3"/>
        </dgm:presLayoutVars>
      </dgm:prSet>
      <dgm:spPr/>
    </dgm:pt>
    <dgm:pt modelId="{B4D3F1B7-543D-46BD-B745-D41271322137}" type="pres">
      <dgm:prSet presAssocID="{B08556D1-4FA0-4028-9EE1-BBB17E4AB981}" presName="hierChild2" presStyleCnt="0"/>
      <dgm:spPr/>
    </dgm:pt>
    <dgm:pt modelId="{08238D9F-F907-4C3C-B8CF-BF3A40D91B0B}" type="pres">
      <dgm:prSet presAssocID="{87B30AB3-FF1D-44D5-8303-DBAC4A4AABCF}" presName="hierRoot1" presStyleCnt="0"/>
      <dgm:spPr/>
    </dgm:pt>
    <dgm:pt modelId="{95CF30A2-FCEC-422E-8C50-B1C7B28A2979}" type="pres">
      <dgm:prSet presAssocID="{87B30AB3-FF1D-44D5-8303-DBAC4A4AABCF}" presName="composite" presStyleCnt="0"/>
      <dgm:spPr/>
    </dgm:pt>
    <dgm:pt modelId="{53189DC2-346B-43BA-91D2-E8F3E0BEE521}" type="pres">
      <dgm:prSet presAssocID="{87B30AB3-FF1D-44D5-8303-DBAC4A4AABCF}" presName="background" presStyleLbl="node0" presStyleIdx="1" presStyleCnt="3"/>
      <dgm:spPr/>
    </dgm:pt>
    <dgm:pt modelId="{13A34A3F-73FC-40C0-B99E-CF4E6E66382A}" type="pres">
      <dgm:prSet presAssocID="{87B30AB3-FF1D-44D5-8303-DBAC4A4AABCF}" presName="text" presStyleLbl="fgAcc0" presStyleIdx="1" presStyleCnt="3">
        <dgm:presLayoutVars>
          <dgm:chPref val="3"/>
        </dgm:presLayoutVars>
      </dgm:prSet>
      <dgm:spPr/>
    </dgm:pt>
    <dgm:pt modelId="{D8BAB0E9-286F-402D-9A70-6E0FE54FD437}" type="pres">
      <dgm:prSet presAssocID="{87B30AB3-FF1D-44D5-8303-DBAC4A4AABCF}" presName="hierChild2" presStyleCnt="0"/>
      <dgm:spPr/>
    </dgm:pt>
    <dgm:pt modelId="{A151A9B6-8954-4EC7-9B1C-215340B240C9}" type="pres">
      <dgm:prSet presAssocID="{788AE00F-FAE6-48B7-B9D1-B37C40927B72}" presName="hierRoot1" presStyleCnt="0"/>
      <dgm:spPr/>
    </dgm:pt>
    <dgm:pt modelId="{C09CBBDD-EF95-4FF7-A28B-555623438671}" type="pres">
      <dgm:prSet presAssocID="{788AE00F-FAE6-48B7-B9D1-B37C40927B72}" presName="composite" presStyleCnt="0"/>
      <dgm:spPr/>
    </dgm:pt>
    <dgm:pt modelId="{5798B4C0-6B19-47B1-94AD-8E8AC57D0CFC}" type="pres">
      <dgm:prSet presAssocID="{788AE00F-FAE6-48B7-B9D1-B37C40927B72}" presName="background" presStyleLbl="node0" presStyleIdx="2" presStyleCnt="3"/>
      <dgm:spPr/>
    </dgm:pt>
    <dgm:pt modelId="{9E522FA3-4864-4ED1-90CC-1013C1A1D164}" type="pres">
      <dgm:prSet presAssocID="{788AE00F-FAE6-48B7-B9D1-B37C40927B72}" presName="text" presStyleLbl="fgAcc0" presStyleIdx="2" presStyleCnt="3">
        <dgm:presLayoutVars>
          <dgm:chPref val="3"/>
        </dgm:presLayoutVars>
      </dgm:prSet>
      <dgm:spPr/>
    </dgm:pt>
    <dgm:pt modelId="{31C8ED87-15AB-4E32-9A07-04455B8CB666}" type="pres">
      <dgm:prSet presAssocID="{788AE00F-FAE6-48B7-B9D1-B37C40927B72}" presName="hierChild2" presStyleCnt="0"/>
      <dgm:spPr/>
    </dgm:pt>
    <dgm:pt modelId="{278FD179-34A3-4B92-9904-A193730F9C22}" type="pres">
      <dgm:prSet presAssocID="{CBA63873-6DF1-4575-89B2-FD040E483EDE}" presName="Name10" presStyleLbl="parChTrans1D2" presStyleIdx="0" presStyleCnt="2"/>
      <dgm:spPr/>
    </dgm:pt>
    <dgm:pt modelId="{608EC3E8-CE5E-47F7-AC58-DF07016EE4DC}" type="pres">
      <dgm:prSet presAssocID="{8522563A-C76F-400B-9722-7E645D8FE66D}" presName="hierRoot2" presStyleCnt="0"/>
      <dgm:spPr/>
    </dgm:pt>
    <dgm:pt modelId="{88330F91-8543-4DCF-AB51-2B607A45B4B6}" type="pres">
      <dgm:prSet presAssocID="{8522563A-C76F-400B-9722-7E645D8FE66D}" presName="composite2" presStyleCnt="0"/>
      <dgm:spPr/>
    </dgm:pt>
    <dgm:pt modelId="{EC756C58-2CFF-455B-B104-7537B933B1C9}" type="pres">
      <dgm:prSet presAssocID="{8522563A-C76F-400B-9722-7E645D8FE66D}" presName="background2" presStyleLbl="node2" presStyleIdx="0" presStyleCnt="2"/>
      <dgm:spPr/>
    </dgm:pt>
    <dgm:pt modelId="{7AD64445-D24B-45CB-B0D5-D5BF7BABB151}" type="pres">
      <dgm:prSet presAssocID="{8522563A-C76F-400B-9722-7E645D8FE66D}" presName="text2" presStyleLbl="fgAcc2" presStyleIdx="0" presStyleCnt="2">
        <dgm:presLayoutVars>
          <dgm:chPref val="3"/>
        </dgm:presLayoutVars>
      </dgm:prSet>
      <dgm:spPr/>
    </dgm:pt>
    <dgm:pt modelId="{89F72074-1318-4663-8F18-4A3B1C24B4DE}" type="pres">
      <dgm:prSet presAssocID="{8522563A-C76F-400B-9722-7E645D8FE66D}" presName="hierChild3" presStyleCnt="0"/>
      <dgm:spPr/>
    </dgm:pt>
    <dgm:pt modelId="{65D3FDE1-25BA-4F06-B810-89DE00CCDEB3}" type="pres">
      <dgm:prSet presAssocID="{78E20C7D-65A6-428A-B3C4-891D1AFDBEFC}" presName="Name10" presStyleLbl="parChTrans1D2" presStyleIdx="1" presStyleCnt="2"/>
      <dgm:spPr/>
    </dgm:pt>
    <dgm:pt modelId="{AEBA43BD-98AC-4021-B679-0525E7AF3C5E}" type="pres">
      <dgm:prSet presAssocID="{39300CA7-7C76-4A3E-B39C-FA9E35D015CA}" presName="hierRoot2" presStyleCnt="0"/>
      <dgm:spPr/>
    </dgm:pt>
    <dgm:pt modelId="{0C18902D-49F6-4298-A7A6-CFF03B732CB8}" type="pres">
      <dgm:prSet presAssocID="{39300CA7-7C76-4A3E-B39C-FA9E35D015CA}" presName="composite2" presStyleCnt="0"/>
      <dgm:spPr/>
    </dgm:pt>
    <dgm:pt modelId="{C907F1D2-C539-4452-8E54-CEC7676075AB}" type="pres">
      <dgm:prSet presAssocID="{39300CA7-7C76-4A3E-B39C-FA9E35D015CA}" presName="background2" presStyleLbl="node2" presStyleIdx="1" presStyleCnt="2"/>
      <dgm:spPr/>
    </dgm:pt>
    <dgm:pt modelId="{57FC43AE-DF63-4AFB-B68B-923988A7F6CF}" type="pres">
      <dgm:prSet presAssocID="{39300CA7-7C76-4A3E-B39C-FA9E35D015CA}" presName="text2" presStyleLbl="fgAcc2" presStyleIdx="1" presStyleCnt="2">
        <dgm:presLayoutVars>
          <dgm:chPref val="3"/>
        </dgm:presLayoutVars>
      </dgm:prSet>
      <dgm:spPr/>
    </dgm:pt>
    <dgm:pt modelId="{A4FB8868-29CA-4225-8165-923103F6C810}" type="pres">
      <dgm:prSet presAssocID="{39300CA7-7C76-4A3E-B39C-FA9E35D015CA}" presName="hierChild3" presStyleCnt="0"/>
      <dgm:spPr/>
    </dgm:pt>
  </dgm:ptLst>
  <dgm:cxnLst>
    <dgm:cxn modelId="{44FEAC08-E452-4EF7-835F-BEF26D7776AB}" srcId="{3748DD2D-6BF0-4EB5-894A-FD30A95B64FD}" destId="{B08556D1-4FA0-4028-9EE1-BBB17E4AB981}" srcOrd="0" destOrd="0" parTransId="{BFC17262-1E7D-406E-B2D3-1627A40A5BAF}" sibTransId="{49E069C9-08C0-4820-AC39-91A718B6A7AF}"/>
    <dgm:cxn modelId="{0C8C7121-8CE9-4128-8419-64D5148C998B}" srcId="{788AE00F-FAE6-48B7-B9D1-B37C40927B72}" destId="{39300CA7-7C76-4A3E-B39C-FA9E35D015CA}" srcOrd="1" destOrd="0" parTransId="{78E20C7D-65A6-428A-B3C4-891D1AFDBEFC}" sibTransId="{B4BB50C1-8D7F-4C4B-8497-DBADF08EA1CA}"/>
    <dgm:cxn modelId="{0FD30429-B4A6-4D61-8885-F0FBD009B3DE}" type="presOf" srcId="{CBA63873-6DF1-4575-89B2-FD040E483EDE}" destId="{278FD179-34A3-4B92-9904-A193730F9C22}" srcOrd="0" destOrd="0" presId="urn:microsoft.com/office/officeart/2005/8/layout/hierarchy1"/>
    <dgm:cxn modelId="{AEAB8560-583A-4492-995A-EBB7C4228625}" type="presOf" srcId="{3748DD2D-6BF0-4EB5-894A-FD30A95B64FD}" destId="{269EDC5E-165B-4C49-B151-E3A3687073CD}" srcOrd="0" destOrd="0" presId="urn:microsoft.com/office/officeart/2005/8/layout/hierarchy1"/>
    <dgm:cxn modelId="{37181341-4D43-4DAC-9149-F1FFB3BDBB4C}" srcId="{3748DD2D-6BF0-4EB5-894A-FD30A95B64FD}" destId="{87B30AB3-FF1D-44D5-8303-DBAC4A4AABCF}" srcOrd="1" destOrd="0" parTransId="{305345B0-D4A2-41E2-9EEE-609D4E06CA8C}" sibTransId="{8D91C6BA-E533-4A80-84A5-5042FA938716}"/>
    <dgm:cxn modelId="{F273D747-3A5F-4DA8-A179-45B980BD30BA}" type="presOf" srcId="{788AE00F-FAE6-48B7-B9D1-B37C40927B72}" destId="{9E522FA3-4864-4ED1-90CC-1013C1A1D164}" srcOrd="0" destOrd="0" presId="urn:microsoft.com/office/officeart/2005/8/layout/hierarchy1"/>
    <dgm:cxn modelId="{4747E64B-BC1A-4690-96C2-7D20856F0C3B}" srcId="{788AE00F-FAE6-48B7-B9D1-B37C40927B72}" destId="{8522563A-C76F-400B-9722-7E645D8FE66D}" srcOrd="0" destOrd="0" parTransId="{CBA63873-6DF1-4575-89B2-FD040E483EDE}" sibTransId="{BC9D3C22-8E19-4149-901D-EADB7A540E37}"/>
    <dgm:cxn modelId="{FC598155-9564-42A5-A96B-E7B918323BA4}" type="presOf" srcId="{87B30AB3-FF1D-44D5-8303-DBAC4A4AABCF}" destId="{13A34A3F-73FC-40C0-B99E-CF4E6E66382A}" srcOrd="0" destOrd="0" presId="urn:microsoft.com/office/officeart/2005/8/layout/hierarchy1"/>
    <dgm:cxn modelId="{BEEBD855-15EB-4E47-960F-462319274BF6}" type="presOf" srcId="{8522563A-C76F-400B-9722-7E645D8FE66D}" destId="{7AD64445-D24B-45CB-B0D5-D5BF7BABB151}" srcOrd="0" destOrd="0" presId="urn:microsoft.com/office/officeart/2005/8/layout/hierarchy1"/>
    <dgm:cxn modelId="{B19CC3A5-2E35-44B8-9BDE-3CA7D9B85580}" type="presOf" srcId="{78E20C7D-65A6-428A-B3C4-891D1AFDBEFC}" destId="{65D3FDE1-25BA-4F06-B810-89DE00CCDEB3}" srcOrd="0" destOrd="0" presId="urn:microsoft.com/office/officeart/2005/8/layout/hierarchy1"/>
    <dgm:cxn modelId="{8B3B93BA-BEEB-4F28-9D8F-8AEF9382C698}" srcId="{3748DD2D-6BF0-4EB5-894A-FD30A95B64FD}" destId="{788AE00F-FAE6-48B7-B9D1-B37C40927B72}" srcOrd="2" destOrd="0" parTransId="{5071B2FB-9DD2-40C1-A5CB-7691703BDDB3}" sibTransId="{A9AC112D-FCE0-417B-A45A-7D505A5A04AB}"/>
    <dgm:cxn modelId="{A357DDDB-0783-49C8-A116-DD5096DA7832}" type="presOf" srcId="{39300CA7-7C76-4A3E-B39C-FA9E35D015CA}" destId="{57FC43AE-DF63-4AFB-B68B-923988A7F6CF}" srcOrd="0" destOrd="0" presId="urn:microsoft.com/office/officeart/2005/8/layout/hierarchy1"/>
    <dgm:cxn modelId="{C69629FD-DE57-4B57-9917-08CDF482F045}" type="presOf" srcId="{B08556D1-4FA0-4028-9EE1-BBB17E4AB981}" destId="{D3BB41DF-90F9-48AE-AC4A-9D9B74AC79E4}" srcOrd="0" destOrd="0" presId="urn:microsoft.com/office/officeart/2005/8/layout/hierarchy1"/>
    <dgm:cxn modelId="{9A2CF74E-42A6-407D-B217-4ACA2F538317}" type="presParOf" srcId="{269EDC5E-165B-4C49-B151-E3A3687073CD}" destId="{859D97DE-9512-4D89-BD94-FF60E8A4DEB1}" srcOrd="0" destOrd="0" presId="urn:microsoft.com/office/officeart/2005/8/layout/hierarchy1"/>
    <dgm:cxn modelId="{ABDF614C-0229-45AD-BE9F-F74A5416760E}" type="presParOf" srcId="{859D97DE-9512-4D89-BD94-FF60E8A4DEB1}" destId="{6E382F38-ACE2-4D80-A36C-94C7CAB7E384}" srcOrd="0" destOrd="0" presId="urn:microsoft.com/office/officeart/2005/8/layout/hierarchy1"/>
    <dgm:cxn modelId="{B19CB388-7382-473B-964C-3D3BC8DCC670}" type="presParOf" srcId="{6E382F38-ACE2-4D80-A36C-94C7CAB7E384}" destId="{7DFA0C7F-315E-4764-89CD-55044B44398E}" srcOrd="0" destOrd="0" presId="urn:microsoft.com/office/officeart/2005/8/layout/hierarchy1"/>
    <dgm:cxn modelId="{57814178-40FC-42F2-BA07-DBB6DAE2219B}" type="presParOf" srcId="{6E382F38-ACE2-4D80-A36C-94C7CAB7E384}" destId="{D3BB41DF-90F9-48AE-AC4A-9D9B74AC79E4}" srcOrd="1" destOrd="0" presId="urn:microsoft.com/office/officeart/2005/8/layout/hierarchy1"/>
    <dgm:cxn modelId="{5BBB8A65-D6E7-4021-A414-A0CE0EC453CA}" type="presParOf" srcId="{859D97DE-9512-4D89-BD94-FF60E8A4DEB1}" destId="{B4D3F1B7-543D-46BD-B745-D41271322137}" srcOrd="1" destOrd="0" presId="urn:microsoft.com/office/officeart/2005/8/layout/hierarchy1"/>
    <dgm:cxn modelId="{725D2FA7-9FA9-4EA0-8FB4-E3DE08E1C3FE}" type="presParOf" srcId="{269EDC5E-165B-4C49-B151-E3A3687073CD}" destId="{08238D9F-F907-4C3C-B8CF-BF3A40D91B0B}" srcOrd="1" destOrd="0" presId="urn:microsoft.com/office/officeart/2005/8/layout/hierarchy1"/>
    <dgm:cxn modelId="{CD363F36-C782-4E8A-ADE0-F4C5ACEAB0E6}" type="presParOf" srcId="{08238D9F-F907-4C3C-B8CF-BF3A40D91B0B}" destId="{95CF30A2-FCEC-422E-8C50-B1C7B28A2979}" srcOrd="0" destOrd="0" presId="urn:microsoft.com/office/officeart/2005/8/layout/hierarchy1"/>
    <dgm:cxn modelId="{5A6AAE4F-F942-4FA7-BE27-805E49B7B3F0}" type="presParOf" srcId="{95CF30A2-FCEC-422E-8C50-B1C7B28A2979}" destId="{53189DC2-346B-43BA-91D2-E8F3E0BEE521}" srcOrd="0" destOrd="0" presId="urn:microsoft.com/office/officeart/2005/8/layout/hierarchy1"/>
    <dgm:cxn modelId="{A8288839-4EF6-4376-9221-5345EB5495F5}" type="presParOf" srcId="{95CF30A2-FCEC-422E-8C50-B1C7B28A2979}" destId="{13A34A3F-73FC-40C0-B99E-CF4E6E66382A}" srcOrd="1" destOrd="0" presId="urn:microsoft.com/office/officeart/2005/8/layout/hierarchy1"/>
    <dgm:cxn modelId="{6AC39089-FB82-4B8A-9953-572DFEE85B42}" type="presParOf" srcId="{08238D9F-F907-4C3C-B8CF-BF3A40D91B0B}" destId="{D8BAB0E9-286F-402D-9A70-6E0FE54FD437}" srcOrd="1" destOrd="0" presId="urn:microsoft.com/office/officeart/2005/8/layout/hierarchy1"/>
    <dgm:cxn modelId="{5374EB55-0273-4448-A2C6-338F5766C080}" type="presParOf" srcId="{269EDC5E-165B-4C49-B151-E3A3687073CD}" destId="{A151A9B6-8954-4EC7-9B1C-215340B240C9}" srcOrd="2" destOrd="0" presId="urn:microsoft.com/office/officeart/2005/8/layout/hierarchy1"/>
    <dgm:cxn modelId="{002AA7B4-D5B0-4A8C-BC05-16F55F2E3635}" type="presParOf" srcId="{A151A9B6-8954-4EC7-9B1C-215340B240C9}" destId="{C09CBBDD-EF95-4FF7-A28B-555623438671}" srcOrd="0" destOrd="0" presId="urn:microsoft.com/office/officeart/2005/8/layout/hierarchy1"/>
    <dgm:cxn modelId="{B41C02AB-9D0F-4EAA-8E56-406AF364B630}" type="presParOf" srcId="{C09CBBDD-EF95-4FF7-A28B-555623438671}" destId="{5798B4C0-6B19-47B1-94AD-8E8AC57D0CFC}" srcOrd="0" destOrd="0" presId="urn:microsoft.com/office/officeart/2005/8/layout/hierarchy1"/>
    <dgm:cxn modelId="{8F036EE0-E40B-4988-B43C-8BD7E2479BD5}" type="presParOf" srcId="{C09CBBDD-EF95-4FF7-A28B-555623438671}" destId="{9E522FA3-4864-4ED1-90CC-1013C1A1D164}" srcOrd="1" destOrd="0" presId="urn:microsoft.com/office/officeart/2005/8/layout/hierarchy1"/>
    <dgm:cxn modelId="{117922A1-A27E-4391-A791-1C1A83007B5E}" type="presParOf" srcId="{A151A9B6-8954-4EC7-9B1C-215340B240C9}" destId="{31C8ED87-15AB-4E32-9A07-04455B8CB666}" srcOrd="1" destOrd="0" presId="urn:microsoft.com/office/officeart/2005/8/layout/hierarchy1"/>
    <dgm:cxn modelId="{E0BC5677-FDE4-48B6-8665-10BCC59CC246}" type="presParOf" srcId="{31C8ED87-15AB-4E32-9A07-04455B8CB666}" destId="{278FD179-34A3-4B92-9904-A193730F9C22}" srcOrd="0" destOrd="0" presId="urn:microsoft.com/office/officeart/2005/8/layout/hierarchy1"/>
    <dgm:cxn modelId="{9DADB86F-9B6B-402B-B495-C16EABA093C7}" type="presParOf" srcId="{31C8ED87-15AB-4E32-9A07-04455B8CB666}" destId="{608EC3E8-CE5E-47F7-AC58-DF07016EE4DC}" srcOrd="1" destOrd="0" presId="urn:microsoft.com/office/officeart/2005/8/layout/hierarchy1"/>
    <dgm:cxn modelId="{77D09408-B397-4959-8A0D-E06527B1938A}" type="presParOf" srcId="{608EC3E8-CE5E-47F7-AC58-DF07016EE4DC}" destId="{88330F91-8543-4DCF-AB51-2B607A45B4B6}" srcOrd="0" destOrd="0" presId="urn:microsoft.com/office/officeart/2005/8/layout/hierarchy1"/>
    <dgm:cxn modelId="{02B4C30D-E357-47FC-9D84-C6340D3B1499}" type="presParOf" srcId="{88330F91-8543-4DCF-AB51-2B607A45B4B6}" destId="{EC756C58-2CFF-455B-B104-7537B933B1C9}" srcOrd="0" destOrd="0" presId="urn:microsoft.com/office/officeart/2005/8/layout/hierarchy1"/>
    <dgm:cxn modelId="{E0F845C7-CC36-4FB1-A602-B2902948220A}" type="presParOf" srcId="{88330F91-8543-4DCF-AB51-2B607A45B4B6}" destId="{7AD64445-D24B-45CB-B0D5-D5BF7BABB151}" srcOrd="1" destOrd="0" presId="urn:microsoft.com/office/officeart/2005/8/layout/hierarchy1"/>
    <dgm:cxn modelId="{B59BB082-2DC1-4E7D-A4D5-2443AFA49E03}" type="presParOf" srcId="{608EC3E8-CE5E-47F7-AC58-DF07016EE4DC}" destId="{89F72074-1318-4663-8F18-4A3B1C24B4DE}" srcOrd="1" destOrd="0" presId="urn:microsoft.com/office/officeart/2005/8/layout/hierarchy1"/>
    <dgm:cxn modelId="{0EC7E5CD-1232-4696-A53A-8A1277BCA3AE}" type="presParOf" srcId="{31C8ED87-15AB-4E32-9A07-04455B8CB666}" destId="{65D3FDE1-25BA-4F06-B810-89DE00CCDEB3}" srcOrd="2" destOrd="0" presId="urn:microsoft.com/office/officeart/2005/8/layout/hierarchy1"/>
    <dgm:cxn modelId="{F26F457B-C04A-4943-9594-ADDAFCD60E9E}" type="presParOf" srcId="{31C8ED87-15AB-4E32-9A07-04455B8CB666}" destId="{AEBA43BD-98AC-4021-B679-0525E7AF3C5E}" srcOrd="3" destOrd="0" presId="urn:microsoft.com/office/officeart/2005/8/layout/hierarchy1"/>
    <dgm:cxn modelId="{BDA221BD-66C7-4FA5-AEC0-171341447626}" type="presParOf" srcId="{AEBA43BD-98AC-4021-B679-0525E7AF3C5E}" destId="{0C18902D-49F6-4298-A7A6-CFF03B732CB8}" srcOrd="0" destOrd="0" presId="urn:microsoft.com/office/officeart/2005/8/layout/hierarchy1"/>
    <dgm:cxn modelId="{94AF1BEF-B058-43EE-B2B6-7EF653B4F6B6}" type="presParOf" srcId="{0C18902D-49F6-4298-A7A6-CFF03B732CB8}" destId="{C907F1D2-C539-4452-8E54-CEC7676075AB}" srcOrd="0" destOrd="0" presId="urn:microsoft.com/office/officeart/2005/8/layout/hierarchy1"/>
    <dgm:cxn modelId="{65DB4D4C-13C2-4BBF-A6C1-7D5B45E1CABA}" type="presParOf" srcId="{0C18902D-49F6-4298-A7A6-CFF03B732CB8}" destId="{57FC43AE-DF63-4AFB-B68B-923988A7F6CF}" srcOrd="1" destOrd="0" presId="urn:microsoft.com/office/officeart/2005/8/layout/hierarchy1"/>
    <dgm:cxn modelId="{596F9EE6-F047-43D4-9DD1-17F65AD70075}" type="presParOf" srcId="{AEBA43BD-98AC-4021-B679-0525E7AF3C5E}" destId="{A4FB8868-29CA-4225-8165-923103F6C8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B56AC-F1BA-4D3B-B935-4A7C48DE207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B09CAF-28AA-4A44-AA17-516313BEB9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“No”</a:t>
          </a:r>
          <a:endParaRPr lang="en-US"/>
        </a:p>
      </dgm:t>
    </dgm:pt>
    <dgm:pt modelId="{2A10AF94-DDAA-4643-A55A-F2FA5F1E33DB}" type="parTrans" cxnId="{A8B28E7D-CFD6-41F1-BEC2-33252E1183E4}">
      <dgm:prSet/>
      <dgm:spPr/>
      <dgm:t>
        <a:bodyPr/>
        <a:lstStyle/>
        <a:p>
          <a:endParaRPr lang="en-US"/>
        </a:p>
      </dgm:t>
    </dgm:pt>
    <dgm:pt modelId="{2FC13009-D9A6-4FE8-9E26-D70ABF48E014}" type="sibTrans" cxnId="{A8B28E7D-CFD6-41F1-BEC2-33252E1183E4}">
      <dgm:prSet/>
      <dgm:spPr/>
      <dgm:t>
        <a:bodyPr/>
        <a:lstStyle/>
        <a:p>
          <a:endParaRPr lang="en-US"/>
        </a:p>
      </dgm:t>
    </dgm:pt>
    <dgm:pt modelId="{8DFF8250-2CC9-4966-8EAC-5096F4AE1C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“Stop”</a:t>
          </a:r>
          <a:endParaRPr lang="en-US"/>
        </a:p>
      </dgm:t>
    </dgm:pt>
    <dgm:pt modelId="{AF04EBD7-25D4-4E84-845E-044ECCBDC6BC}" type="parTrans" cxnId="{D34454DA-EFC0-4564-9F4E-51E40D382D34}">
      <dgm:prSet/>
      <dgm:spPr/>
      <dgm:t>
        <a:bodyPr/>
        <a:lstStyle/>
        <a:p>
          <a:endParaRPr lang="en-US"/>
        </a:p>
      </dgm:t>
    </dgm:pt>
    <dgm:pt modelId="{527BDFA7-5B69-42F1-B559-24E031D809A2}" type="sibTrans" cxnId="{D34454DA-EFC0-4564-9F4E-51E40D382D34}">
      <dgm:prSet/>
      <dgm:spPr/>
      <dgm:t>
        <a:bodyPr/>
        <a:lstStyle/>
        <a:p>
          <a:endParaRPr lang="en-US"/>
        </a:p>
      </dgm:t>
    </dgm:pt>
    <dgm:pt modelId="{D567E3F7-5C3D-40B9-A099-C0EDF14282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“Break”</a:t>
          </a:r>
          <a:endParaRPr lang="en-US"/>
        </a:p>
      </dgm:t>
    </dgm:pt>
    <dgm:pt modelId="{9901FFC3-19AE-43DF-886A-72FFFB7F88BB}" type="parTrans" cxnId="{2B1C4DA7-9AA2-40DD-88E6-BFE4BFF43503}">
      <dgm:prSet/>
      <dgm:spPr/>
      <dgm:t>
        <a:bodyPr/>
        <a:lstStyle/>
        <a:p>
          <a:endParaRPr lang="en-US"/>
        </a:p>
      </dgm:t>
    </dgm:pt>
    <dgm:pt modelId="{84EFAEF7-78BC-44DC-A5F7-311BB1479FC2}" type="sibTrans" cxnId="{2B1C4DA7-9AA2-40DD-88E6-BFE4BFF43503}">
      <dgm:prSet/>
      <dgm:spPr/>
      <dgm:t>
        <a:bodyPr/>
        <a:lstStyle/>
        <a:p>
          <a:endParaRPr lang="en-US"/>
        </a:p>
      </dgm:t>
    </dgm:pt>
    <dgm:pt modelId="{1C9FF302-A1D9-4E6D-AB56-A842F7274FD8}" type="pres">
      <dgm:prSet presAssocID="{90FB56AC-F1BA-4D3B-B935-4A7C48DE207E}" presName="root" presStyleCnt="0">
        <dgm:presLayoutVars>
          <dgm:dir/>
          <dgm:resizeHandles val="exact"/>
        </dgm:presLayoutVars>
      </dgm:prSet>
      <dgm:spPr/>
    </dgm:pt>
    <dgm:pt modelId="{43D7DDC5-8663-41C4-8E94-A8CC243B1B3B}" type="pres">
      <dgm:prSet presAssocID="{3CB09CAF-28AA-4A44-AA17-516313BEB92A}" presName="compNode" presStyleCnt="0"/>
      <dgm:spPr/>
    </dgm:pt>
    <dgm:pt modelId="{8B95C88D-2B15-4AA7-BB38-7832B098F198}" type="pres">
      <dgm:prSet presAssocID="{3CB09CAF-28AA-4A44-AA17-516313BEB92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639B4AB-C328-46E6-A200-F13A3037A81B}" type="pres">
      <dgm:prSet presAssocID="{3CB09CAF-28AA-4A44-AA17-516313BEB9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A988B79-51DF-4D0C-B088-A278B2DA5B25}" type="pres">
      <dgm:prSet presAssocID="{3CB09CAF-28AA-4A44-AA17-516313BEB92A}" presName="spaceRect" presStyleCnt="0"/>
      <dgm:spPr/>
    </dgm:pt>
    <dgm:pt modelId="{5FB23921-2E6C-46FE-9902-EA916DEA6B23}" type="pres">
      <dgm:prSet presAssocID="{3CB09CAF-28AA-4A44-AA17-516313BEB92A}" presName="textRect" presStyleLbl="revTx" presStyleIdx="0" presStyleCnt="3">
        <dgm:presLayoutVars>
          <dgm:chMax val="1"/>
          <dgm:chPref val="1"/>
        </dgm:presLayoutVars>
      </dgm:prSet>
      <dgm:spPr/>
    </dgm:pt>
    <dgm:pt modelId="{B42C180F-ABC4-4060-A161-A482A392C637}" type="pres">
      <dgm:prSet presAssocID="{2FC13009-D9A6-4FE8-9E26-D70ABF48E014}" presName="sibTrans" presStyleCnt="0"/>
      <dgm:spPr/>
    </dgm:pt>
    <dgm:pt modelId="{3D3F9133-5A9F-4F06-8A46-99167329CE4C}" type="pres">
      <dgm:prSet presAssocID="{8DFF8250-2CC9-4966-8EAC-5096F4AE1CFC}" presName="compNode" presStyleCnt="0"/>
      <dgm:spPr/>
    </dgm:pt>
    <dgm:pt modelId="{77E9CE13-D0ED-4BBC-8B1E-B63250DD9A20}" type="pres">
      <dgm:prSet presAssocID="{8DFF8250-2CC9-4966-8EAC-5096F4AE1CF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C3633B-855E-4CD9-9A92-7D1733D9A49F}" type="pres">
      <dgm:prSet presAssocID="{8DFF8250-2CC9-4966-8EAC-5096F4AE1C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EA3A89C-E039-4B6F-AAC7-126AD1F219C4}" type="pres">
      <dgm:prSet presAssocID="{8DFF8250-2CC9-4966-8EAC-5096F4AE1CFC}" presName="spaceRect" presStyleCnt="0"/>
      <dgm:spPr/>
    </dgm:pt>
    <dgm:pt modelId="{5E6A34A8-99F6-4178-8BE4-096E0FD562AE}" type="pres">
      <dgm:prSet presAssocID="{8DFF8250-2CC9-4966-8EAC-5096F4AE1CFC}" presName="textRect" presStyleLbl="revTx" presStyleIdx="1" presStyleCnt="3">
        <dgm:presLayoutVars>
          <dgm:chMax val="1"/>
          <dgm:chPref val="1"/>
        </dgm:presLayoutVars>
      </dgm:prSet>
      <dgm:spPr/>
    </dgm:pt>
    <dgm:pt modelId="{3168C87D-0E09-4097-87F9-F1F3CB018D18}" type="pres">
      <dgm:prSet presAssocID="{527BDFA7-5B69-42F1-B559-24E031D809A2}" presName="sibTrans" presStyleCnt="0"/>
      <dgm:spPr/>
    </dgm:pt>
    <dgm:pt modelId="{E33A7522-B770-45CB-AC6B-CA41EAC1E9ED}" type="pres">
      <dgm:prSet presAssocID="{D567E3F7-5C3D-40B9-A099-C0EDF14282BC}" presName="compNode" presStyleCnt="0"/>
      <dgm:spPr/>
    </dgm:pt>
    <dgm:pt modelId="{A3019E92-864C-4F40-A64B-7B57067C886F}" type="pres">
      <dgm:prSet presAssocID="{D567E3F7-5C3D-40B9-A099-C0EDF14282B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4A1D581-477C-437F-8ABE-8B69F4C3BEB0}" type="pres">
      <dgm:prSet presAssocID="{D567E3F7-5C3D-40B9-A099-C0EDF14282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2564BE3A-C58C-42BB-8FF6-1566DC99718F}" type="pres">
      <dgm:prSet presAssocID="{D567E3F7-5C3D-40B9-A099-C0EDF14282BC}" presName="spaceRect" presStyleCnt="0"/>
      <dgm:spPr/>
    </dgm:pt>
    <dgm:pt modelId="{8972FC5F-4FF3-4795-BF00-3F4B7A3EFB34}" type="pres">
      <dgm:prSet presAssocID="{D567E3F7-5C3D-40B9-A099-C0EDF14282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A8777D-E9BD-49F2-AC5F-4BC3E43AE9B7}" type="presOf" srcId="{D567E3F7-5C3D-40B9-A099-C0EDF14282BC}" destId="{8972FC5F-4FF3-4795-BF00-3F4B7A3EFB34}" srcOrd="0" destOrd="0" presId="urn:microsoft.com/office/officeart/2018/5/layout/IconLeafLabelList"/>
    <dgm:cxn modelId="{A8B28E7D-CFD6-41F1-BEC2-33252E1183E4}" srcId="{90FB56AC-F1BA-4D3B-B935-4A7C48DE207E}" destId="{3CB09CAF-28AA-4A44-AA17-516313BEB92A}" srcOrd="0" destOrd="0" parTransId="{2A10AF94-DDAA-4643-A55A-F2FA5F1E33DB}" sibTransId="{2FC13009-D9A6-4FE8-9E26-D70ABF48E014}"/>
    <dgm:cxn modelId="{2B1C4DA7-9AA2-40DD-88E6-BFE4BFF43503}" srcId="{90FB56AC-F1BA-4D3B-B935-4A7C48DE207E}" destId="{D567E3F7-5C3D-40B9-A099-C0EDF14282BC}" srcOrd="2" destOrd="0" parTransId="{9901FFC3-19AE-43DF-886A-72FFFB7F88BB}" sibTransId="{84EFAEF7-78BC-44DC-A5F7-311BB1479FC2}"/>
    <dgm:cxn modelId="{079CBCB7-B231-4BD2-8D2F-CBD74ACFEE51}" type="presOf" srcId="{8DFF8250-2CC9-4966-8EAC-5096F4AE1CFC}" destId="{5E6A34A8-99F6-4178-8BE4-096E0FD562AE}" srcOrd="0" destOrd="0" presId="urn:microsoft.com/office/officeart/2018/5/layout/IconLeafLabelList"/>
    <dgm:cxn modelId="{9E0710BA-F1DA-48BD-9D89-0731E3AEAB25}" type="presOf" srcId="{90FB56AC-F1BA-4D3B-B935-4A7C48DE207E}" destId="{1C9FF302-A1D9-4E6D-AB56-A842F7274FD8}" srcOrd="0" destOrd="0" presId="urn:microsoft.com/office/officeart/2018/5/layout/IconLeafLabelList"/>
    <dgm:cxn modelId="{D34454DA-EFC0-4564-9F4E-51E40D382D34}" srcId="{90FB56AC-F1BA-4D3B-B935-4A7C48DE207E}" destId="{8DFF8250-2CC9-4966-8EAC-5096F4AE1CFC}" srcOrd="1" destOrd="0" parTransId="{AF04EBD7-25D4-4E84-845E-044ECCBDC6BC}" sibTransId="{527BDFA7-5B69-42F1-B559-24E031D809A2}"/>
    <dgm:cxn modelId="{B3E902DF-5E94-4E55-96A2-135018983477}" type="presOf" srcId="{3CB09CAF-28AA-4A44-AA17-516313BEB92A}" destId="{5FB23921-2E6C-46FE-9902-EA916DEA6B23}" srcOrd="0" destOrd="0" presId="urn:microsoft.com/office/officeart/2018/5/layout/IconLeafLabelList"/>
    <dgm:cxn modelId="{93A0E95A-5676-4091-9DB6-63B41450436C}" type="presParOf" srcId="{1C9FF302-A1D9-4E6D-AB56-A842F7274FD8}" destId="{43D7DDC5-8663-41C4-8E94-A8CC243B1B3B}" srcOrd="0" destOrd="0" presId="urn:microsoft.com/office/officeart/2018/5/layout/IconLeafLabelList"/>
    <dgm:cxn modelId="{C739C63C-9017-432D-A296-7540F3D87F33}" type="presParOf" srcId="{43D7DDC5-8663-41C4-8E94-A8CC243B1B3B}" destId="{8B95C88D-2B15-4AA7-BB38-7832B098F198}" srcOrd="0" destOrd="0" presId="urn:microsoft.com/office/officeart/2018/5/layout/IconLeafLabelList"/>
    <dgm:cxn modelId="{35DFCCBE-087C-4208-95A5-CFC96FF78AE5}" type="presParOf" srcId="{43D7DDC5-8663-41C4-8E94-A8CC243B1B3B}" destId="{E639B4AB-C328-46E6-A200-F13A3037A81B}" srcOrd="1" destOrd="0" presId="urn:microsoft.com/office/officeart/2018/5/layout/IconLeafLabelList"/>
    <dgm:cxn modelId="{6D662471-8ED7-40A9-90A3-98D2879DCE67}" type="presParOf" srcId="{43D7DDC5-8663-41C4-8E94-A8CC243B1B3B}" destId="{8A988B79-51DF-4D0C-B088-A278B2DA5B25}" srcOrd="2" destOrd="0" presId="urn:microsoft.com/office/officeart/2018/5/layout/IconLeafLabelList"/>
    <dgm:cxn modelId="{B2C8DC1B-BA7C-41FC-A88F-675703E00159}" type="presParOf" srcId="{43D7DDC5-8663-41C4-8E94-A8CC243B1B3B}" destId="{5FB23921-2E6C-46FE-9902-EA916DEA6B23}" srcOrd="3" destOrd="0" presId="urn:microsoft.com/office/officeart/2018/5/layout/IconLeafLabelList"/>
    <dgm:cxn modelId="{D68248C3-F474-403B-AF94-DB1F07A968D0}" type="presParOf" srcId="{1C9FF302-A1D9-4E6D-AB56-A842F7274FD8}" destId="{B42C180F-ABC4-4060-A161-A482A392C637}" srcOrd="1" destOrd="0" presId="urn:microsoft.com/office/officeart/2018/5/layout/IconLeafLabelList"/>
    <dgm:cxn modelId="{E4BCB8B8-53A7-44D8-A7ED-D9C96C26BD63}" type="presParOf" srcId="{1C9FF302-A1D9-4E6D-AB56-A842F7274FD8}" destId="{3D3F9133-5A9F-4F06-8A46-99167329CE4C}" srcOrd="2" destOrd="0" presId="urn:microsoft.com/office/officeart/2018/5/layout/IconLeafLabelList"/>
    <dgm:cxn modelId="{CC4890B0-437C-4B79-B3E4-A33EE303BBD7}" type="presParOf" srcId="{3D3F9133-5A9F-4F06-8A46-99167329CE4C}" destId="{77E9CE13-D0ED-4BBC-8B1E-B63250DD9A20}" srcOrd="0" destOrd="0" presId="urn:microsoft.com/office/officeart/2018/5/layout/IconLeafLabelList"/>
    <dgm:cxn modelId="{68910D39-584D-4115-9B14-656BB12E59CF}" type="presParOf" srcId="{3D3F9133-5A9F-4F06-8A46-99167329CE4C}" destId="{64C3633B-855E-4CD9-9A92-7D1733D9A49F}" srcOrd="1" destOrd="0" presId="urn:microsoft.com/office/officeart/2018/5/layout/IconLeafLabelList"/>
    <dgm:cxn modelId="{DDDCB271-FF73-45F6-ACEC-69A6994DDE6E}" type="presParOf" srcId="{3D3F9133-5A9F-4F06-8A46-99167329CE4C}" destId="{1EA3A89C-E039-4B6F-AAC7-126AD1F219C4}" srcOrd="2" destOrd="0" presId="urn:microsoft.com/office/officeart/2018/5/layout/IconLeafLabelList"/>
    <dgm:cxn modelId="{9EC883BE-CE3C-4EDC-9DA1-55B6969DB8C6}" type="presParOf" srcId="{3D3F9133-5A9F-4F06-8A46-99167329CE4C}" destId="{5E6A34A8-99F6-4178-8BE4-096E0FD562AE}" srcOrd="3" destOrd="0" presId="urn:microsoft.com/office/officeart/2018/5/layout/IconLeafLabelList"/>
    <dgm:cxn modelId="{B5492397-1A22-4CE3-A3B0-E84DB6222506}" type="presParOf" srcId="{1C9FF302-A1D9-4E6D-AB56-A842F7274FD8}" destId="{3168C87D-0E09-4097-87F9-F1F3CB018D18}" srcOrd="3" destOrd="0" presId="urn:microsoft.com/office/officeart/2018/5/layout/IconLeafLabelList"/>
    <dgm:cxn modelId="{D5D01E8C-784E-4E30-9D75-0642E62FC990}" type="presParOf" srcId="{1C9FF302-A1D9-4E6D-AB56-A842F7274FD8}" destId="{E33A7522-B770-45CB-AC6B-CA41EAC1E9ED}" srcOrd="4" destOrd="0" presId="urn:microsoft.com/office/officeart/2018/5/layout/IconLeafLabelList"/>
    <dgm:cxn modelId="{4D9E841A-6F00-402D-8012-E2CA922A889F}" type="presParOf" srcId="{E33A7522-B770-45CB-AC6B-CA41EAC1E9ED}" destId="{A3019E92-864C-4F40-A64B-7B57067C886F}" srcOrd="0" destOrd="0" presId="urn:microsoft.com/office/officeart/2018/5/layout/IconLeafLabelList"/>
    <dgm:cxn modelId="{EE9F0886-2B06-49A4-ACFC-64DC3C86F895}" type="presParOf" srcId="{E33A7522-B770-45CB-AC6B-CA41EAC1E9ED}" destId="{94A1D581-477C-437F-8ABE-8B69F4C3BEB0}" srcOrd="1" destOrd="0" presId="urn:microsoft.com/office/officeart/2018/5/layout/IconLeafLabelList"/>
    <dgm:cxn modelId="{FC185E70-20ED-4CE0-B3E5-E75F24FB8134}" type="presParOf" srcId="{E33A7522-B770-45CB-AC6B-CA41EAC1E9ED}" destId="{2564BE3A-C58C-42BB-8FF6-1566DC99718F}" srcOrd="2" destOrd="0" presId="urn:microsoft.com/office/officeart/2018/5/layout/IconLeafLabelList"/>
    <dgm:cxn modelId="{826B99B2-7998-4856-903C-B4C635D8A15E}" type="presParOf" srcId="{E33A7522-B770-45CB-AC6B-CA41EAC1E9ED}" destId="{8972FC5F-4FF3-4795-BF00-3F4B7A3EFB3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5B6DE-79AD-4E85-9729-97506C78DD59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39A5E2-AFAC-471D-8A1B-051E9A03D914}">
      <dgm:prSet/>
      <dgm:spPr/>
      <dgm:t>
        <a:bodyPr/>
        <a:lstStyle/>
        <a:p>
          <a:r>
            <a:rPr lang="en-US" b="1" u="sng" dirty="0"/>
            <a:t>Model</a:t>
          </a:r>
          <a:r>
            <a:rPr lang="en-US" b="1" dirty="0"/>
            <a:t> using the communication device at a level slightly above the current level of your child.</a:t>
          </a:r>
          <a:endParaRPr lang="en-US" dirty="0"/>
        </a:p>
      </dgm:t>
    </dgm:pt>
    <dgm:pt modelId="{07B46CFB-F7E3-4007-83BD-343B3D242C51}" type="parTrans" cxnId="{14BDD9F1-AD2B-45E5-B789-B3D220C146AB}">
      <dgm:prSet/>
      <dgm:spPr/>
      <dgm:t>
        <a:bodyPr/>
        <a:lstStyle/>
        <a:p>
          <a:endParaRPr lang="en-US"/>
        </a:p>
      </dgm:t>
    </dgm:pt>
    <dgm:pt modelId="{7B94A6C4-E3C8-4FE6-9EEA-6362D3A63CB9}" type="sibTrans" cxnId="{14BDD9F1-AD2B-45E5-B789-B3D220C146AB}">
      <dgm:prSet/>
      <dgm:spPr/>
      <dgm:t>
        <a:bodyPr/>
        <a:lstStyle/>
        <a:p>
          <a:endParaRPr lang="en-US"/>
        </a:p>
      </dgm:t>
    </dgm:pt>
    <dgm:pt modelId="{C05735C9-B6F6-441E-A81B-6A807F347E00}">
      <dgm:prSet/>
      <dgm:spPr/>
      <dgm:t>
        <a:bodyPr/>
        <a:lstStyle/>
        <a:p>
          <a:r>
            <a:rPr lang="en-US" b="1" dirty="0"/>
            <a:t>If you are getting up to go upstairs</a:t>
          </a:r>
          <a:endParaRPr lang="en-US" dirty="0"/>
        </a:p>
      </dgm:t>
    </dgm:pt>
    <dgm:pt modelId="{48F08973-7F86-4FE4-82A4-9C264A649ADB}" type="parTrans" cxnId="{78398B94-CC4D-478B-9070-47289FFAD07B}">
      <dgm:prSet/>
      <dgm:spPr/>
      <dgm:t>
        <a:bodyPr/>
        <a:lstStyle/>
        <a:p>
          <a:endParaRPr lang="en-US"/>
        </a:p>
      </dgm:t>
    </dgm:pt>
    <dgm:pt modelId="{6237DA4A-8988-417F-8075-3904376A3D11}" type="sibTrans" cxnId="{78398B94-CC4D-478B-9070-47289FFAD07B}">
      <dgm:prSet/>
      <dgm:spPr/>
      <dgm:t>
        <a:bodyPr/>
        <a:lstStyle/>
        <a:p>
          <a:endParaRPr lang="en-US"/>
        </a:p>
      </dgm:t>
    </dgm:pt>
    <dgm:pt modelId="{D6B53FB7-22AB-400B-BE4D-2773B267F4B6}">
      <dgm:prSet/>
      <dgm:spPr/>
      <dgm:t>
        <a:bodyPr/>
        <a:lstStyle/>
        <a:p>
          <a:r>
            <a:rPr lang="en-US" b="1"/>
            <a:t>“I’m going to go upstairs to bed”</a:t>
          </a:r>
          <a:endParaRPr lang="en-US"/>
        </a:p>
      </dgm:t>
    </dgm:pt>
    <dgm:pt modelId="{FEC54AD6-E30A-45A1-82A7-80D2C6D76F83}" type="parTrans" cxnId="{FFF2CD99-3D6E-48AE-9C68-C31B4FE5096D}">
      <dgm:prSet/>
      <dgm:spPr/>
      <dgm:t>
        <a:bodyPr/>
        <a:lstStyle/>
        <a:p>
          <a:endParaRPr lang="en-US"/>
        </a:p>
      </dgm:t>
    </dgm:pt>
    <dgm:pt modelId="{543CD06C-17C8-4F83-A3EA-7D9FCD5A4B18}" type="sibTrans" cxnId="{FFF2CD99-3D6E-48AE-9C68-C31B4FE5096D}">
      <dgm:prSet/>
      <dgm:spPr/>
      <dgm:t>
        <a:bodyPr/>
        <a:lstStyle/>
        <a:p>
          <a:endParaRPr lang="en-US"/>
        </a:p>
      </dgm:t>
    </dgm:pt>
    <dgm:pt modelId="{2E18E955-C4D6-4AD9-9BFD-99C82AA1CF76}">
      <dgm:prSet/>
      <dgm:spPr/>
      <dgm:t>
        <a:bodyPr/>
        <a:lstStyle/>
        <a:p>
          <a:r>
            <a:rPr lang="en-US" b="1"/>
            <a:t>Press the icon for “go” on the communication device. </a:t>
          </a:r>
          <a:endParaRPr lang="en-US"/>
        </a:p>
      </dgm:t>
    </dgm:pt>
    <dgm:pt modelId="{A3B85C7F-EE39-439A-9BB4-90AE35CA046C}" type="parTrans" cxnId="{4624855F-705F-4D98-89CC-19409A0C124F}">
      <dgm:prSet/>
      <dgm:spPr/>
      <dgm:t>
        <a:bodyPr/>
        <a:lstStyle/>
        <a:p>
          <a:endParaRPr lang="en-US"/>
        </a:p>
      </dgm:t>
    </dgm:pt>
    <dgm:pt modelId="{0F7D9C0B-C26D-496E-A4C3-6A3ACBCC7650}" type="sibTrans" cxnId="{4624855F-705F-4D98-89CC-19409A0C124F}">
      <dgm:prSet/>
      <dgm:spPr/>
      <dgm:t>
        <a:bodyPr/>
        <a:lstStyle/>
        <a:p>
          <a:endParaRPr lang="en-US"/>
        </a:p>
      </dgm:t>
    </dgm:pt>
    <dgm:pt modelId="{3755CB32-4F24-4A18-AD56-A8618BD21395}">
      <dgm:prSet/>
      <dgm:spPr/>
      <dgm:t>
        <a:bodyPr/>
        <a:lstStyle/>
        <a:p>
          <a:r>
            <a:rPr lang="en-US" b="1"/>
            <a:t>Modeling the vocal sentence and the corresponding one-word symbol on the device. </a:t>
          </a:r>
          <a:endParaRPr lang="en-US"/>
        </a:p>
      </dgm:t>
    </dgm:pt>
    <dgm:pt modelId="{35D85C64-AB04-42BA-8490-E91440488F60}" type="parTrans" cxnId="{61A1D8A1-387D-49C6-B727-ADAC04B0CFE8}">
      <dgm:prSet/>
      <dgm:spPr/>
      <dgm:t>
        <a:bodyPr/>
        <a:lstStyle/>
        <a:p>
          <a:endParaRPr lang="en-US"/>
        </a:p>
      </dgm:t>
    </dgm:pt>
    <dgm:pt modelId="{387E4A36-7FEB-41F2-AE83-E5FAC3D73033}" type="sibTrans" cxnId="{61A1D8A1-387D-49C6-B727-ADAC04B0CFE8}">
      <dgm:prSet/>
      <dgm:spPr/>
      <dgm:t>
        <a:bodyPr/>
        <a:lstStyle/>
        <a:p>
          <a:endParaRPr lang="en-US"/>
        </a:p>
      </dgm:t>
    </dgm:pt>
    <dgm:pt modelId="{AF1CED57-CB4A-4C69-80F8-4EA8A2EB8963}" type="pres">
      <dgm:prSet presAssocID="{D4B5B6DE-79AD-4E85-9729-97506C78DD59}" presName="Name0" presStyleCnt="0">
        <dgm:presLayoutVars>
          <dgm:dir/>
          <dgm:animLvl val="lvl"/>
          <dgm:resizeHandles val="exact"/>
        </dgm:presLayoutVars>
      </dgm:prSet>
      <dgm:spPr/>
    </dgm:pt>
    <dgm:pt modelId="{160C4744-9C83-4506-A42A-93E91B6C4411}" type="pres">
      <dgm:prSet presAssocID="{C05735C9-B6F6-441E-A81B-6A807F347E00}" presName="boxAndChildren" presStyleCnt="0"/>
      <dgm:spPr/>
    </dgm:pt>
    <dgm:pt modelId="{6A01068C-676E-4840-9B59-D8F3EC359D4C}" type="pres">
      <dgm:prSet presAssocID="{C05735C9-B6F6-441E-A81B-6A807F347E00}" presName="parentTextBox" presStyleLbl="node1" presStyleIdx="0" presStyleCnt="2"/>
      <dgm:spPr/>
    </dgm:pt>
    <dgm:pt modelId="{C4C18104-6EF8-49E7-B5B5-43321018227F}" type="pres">
      <dgm:prSet presAssocID="{C05735C9-B6F6-441E-A81B-6A807F347E00}" presName="entireBox" presStyleLbl="node1" presStyleIdx="0" presStyleCnt="2"/>
      <dgm:spPr/>
    </dgm:pt>
    <dgm:pt modelId="{32BEA721-692F-4AEF-A4B3-03C948E728FD}" type="pres">
      <dgm:prSet presAssocID="{C05735C9-B6F6-441E-A81B-6A807F347E00}" presName="descendantBox" presStyleCnt="0"/>
      <dgm:spPr/>
    </dgm:pt>
    <dgm:pt modelId="{AC69644B-6F73-486A-8F53-8196EB277BFD}" type="pres">
      <dgm:prSet presAssocID="{D6B53FB7-22AB-400B-BE4D-2773B267F4B6}" presName="childTextBox" presStyleLbl="fgAccFollowNode1" presStyleIdx="0" presStyleCnt="3">
        <dgm:presLayoutVars>
          <dgm:bulletEnabled val="1"/>
        </dgm:presLayoutVars>
      </dgm:prSet>
      <dgm:spPr/>
    </dgm:pt>
    <dgm:pt modelId="{A9EA6FD4-2FB7-429E-8BB1-2617D3BF997C}" type="pres">
      <dgm:prSet presAssocID="{2E18E955-C4D6-4AD9-9BFD-99C82AA1CF76}" presName="childTextBox" presStyleLbl="fgAccFollowNode1" presStyleIdx="1" presStyleCnt="3">
        <dgm:presLayoutVars>
          <dgm:bulletEnabled val="1"/>
        </dgm:presLayoutVars>
      </dgm:prSet>
      <dgm:spPr/>
    </dgm:pt>
    <dgm:pt modelId="{A231E21C-3C7B-4104-A9ED-A6290605C1E9}" type="pres">
      <dgm:prSet presAssocID="{3755CB32-4F24-4A18-AD56-A8618BD21395}" presName="childTextBox" presStyleLbl="fgAccFollowNode1" presStyleIdx="2" presStyleCnt="3">
        <dgm:presLayoutVars>
          <dgm:bulletEnabled val="1"/>
        </dgm:presLayoutVars>
      </dgm:prSet>
      <dgm:spPr/>
    </dgm:pt>
    <dgm:pt modelId="{B2A99017-902F-4D5F-9163-55C9892D68C5}" type="pres">
      <dgm:prSet presAssocID="{7B94A6C4-E3C8-4FE6-9EEA-6362D3A63CB9}" presName="sp" presStyleCnt="0"/>
      <dgm:spPr/>
    </dgm:pt>
    <dgm:pt modelId="{B068EAF5-9438-4D70-9D87-30597650CE72}" type="pres">
      <dgm:prSet presAssocID="{4739A5E2-AFAC-471D-8A1B-051E9A03D914}" presName="arrowAndChildren" presStyleCnt="0"/>
      <dgm:spPr/>
    </dgm:pt>
    <dgm:pt modelId="{1069E04F-DD4D-4406-A941-B75DF3DFFD9C}" type="pres">
      <dgm:prSet presAssocID="{4739A5E2-AFAC-471D-8A1B-051E9A03D914}" presName="parentTextArrow" presStyleLbl="node1" presStyleIdx="1" presStyleCnt="2"/>
      <dgm:spPr/>
    </dgm:pt>
  </dgm:ptLst>
  <dgm:cxnLst>
    <dgm:cxn modelId="{B335EE07-3E10-4783-8626-BB5ADECC5B62}" type="presOf" srcId="{C05735C9-B6F6-441E-A81B-6A807F347E00}" destId="{C4C18104-6EF8-49E7-B5B5-43321018227F}" srcOrd="1" destOrd="0" presId="urn:microsoft.com/office/officeart/2005/8/layout/process4"/>
    <dgm:cxn modelId="{3B7A1525-8701-4526-A9A2-2D7542B567D7}" type="presOf" srcId="{3755CB32-4F24-4A18-AD56-A8618BD21395}" destId="{A231E21C-3C7B-4104-A9ED-A6290605C1E9}" srcOrd="0" destOrd="0" presId="urn:microsoft.com/office/officeart/2005/8/layout/process4"/>
    <dgm:cxn modelId="{4624855F-705F-4D98-89CC-19409A0C124F}" srcId="{C05735C9-B6F6-441E-A81B-6A807F347E00}" destId="{2E18E955-C4D6-4AD9-9BFD-99C82AA1CF76}" srcOrd="1" destOrd="0" parTransId="{A3B85C7F-EE39-439A-9BB4-90AE35CA046C}" sibTransId="{0F7D9C0B-C26D-496E-A4C3-6A3ACBCC7650}"/>
    <dgm:cxn modelId="{A398E27E-2988-4DC7-AB2E-6CB78F6EBABE}" type="presOf" srcId="{D4B5B6DE-79AD-4E85-9729-97506C78DD59}" destId="{AF1CED57-CB4A-4C69-80F8-4EA8A2EB8963}" srcOrd="0" destOrd="0" presId="urn:microsoft.com/office/officeart/2005/8/layout/process4"/>
    <dgm:cxn modelId="{97AEE789-B073-4C62-AAF7-DFE5AE01212F}" type="presOf" srcId="{4739A5E2-AFAC-471D-8A1B-051E9A03D914}" destId="{1069E04F-DD4D-4406-A941-B75DF3DFFD9C}" srcOrd="0" destOrd="0" presId="urn:microsoft.com/office/officeart/2005/8/layout/process4"/>
    <dgm:cxn modelId="{78398B94-CC4D-478B-9070-47289FFAD07B}" srcId="{D4B5B6DE-79AD-4E85-9729-97506C78DD59}" destId="{C05735C9-B6F6-441E-A81B-6A807F347E00}" srcOrd="1" destOrd="0" parTransId="{48F08973-7F86-4FE4-82A4-9C264A649ADB}" sibTransId="{6237DA4A-8988-417F-8075-3904376A3D11}"/>
    <dgm:cxn modelId="{FFF2CD99-3D6E-48AE-9C68-C31B4FE5096D}" srcId="{C05735C9-B6F6-441E-A81B-6A807F347E00}" destId="{D6B53FB7-22AB-400B-BE4D-2773B267F4B6}" srcOrd="0" destOrd="0" parTransId="{FEC54AD6-E30A-45A1-82A7-80D2C6D76F83}" sibTransId="{543CD06C-17C8-4F83-A3EA-7D9FCD5A4B18}"/>
    <dgm:cxn modelId="{61A1D8A1-387D-49C6-B727-ADAC04B0CFE8}" srcId="{C05735C9-B6F6-441E-A81B-6A807F347E00}" destId="{3755CB32-4F24-4A18-AD56-A8618BD21395}" srcOrd="2" destOrd="0" parTransId="{35D85C64-AB04-42BA-8490-E91440488F60}" sibTransId="{387E4A36-7FEB-41F2-AE83-E5FAC3D73033}"/>
    <dgm:cxn modelId="{224023B4-141A-4921-A21E-B8512E4FFE54}" type="presOf" srcId="{C05735C9-B6F6-441E-A81B-6A807F347E00}" destId="{6A01068C-676E-4840-9B59-D8F3EC359D4C}" srcOrd="0" destOrd="0" presId="urn:microsoft.com/office/officeart/2005/8/layout/process4"/>
    <dgm:cxn modelId="{E9D38BD1-F84B-440A-AB5A-A3862D9C2CBA}" type="presOf" srcId="{D6B53FB7-22AB-400B-BE4D-2773B267F4B6}" destId="{AC69644B-6F73-486A-8F53-8196EB277BFD}" srcOrd="0" destOrd="0" presId="urn:microsoft.com/office/officeart/2005/8/layout/process4"/>
    <dgm:cxn modelId="{B51FA0F0-8E68-43BD-9208-96FA7974ED73}" type="presOf" srcId="{2E18E955-C4D6-4AD9-9BFD-99C82AA1CF76}" destId="{A9EA6FD4-2FB7-429E-8BB1-2617D3BF997C}" srcOrd="0" destOrd="0" presId="urn:microsoft.com/office/officeart/2005/8/layout/process4"/>
    <dgm:cxn modelId="{14BDD9F1-AD2B-45E5-B789-B3D220C146AB}" srcId="{D4B5B6DE-79AD-4E85-9729-97506C78DD59}" destId="{4739A5E2-AFAC-471D-8A1B-051E9A03D914}" srcOrd="0" destOrd="0" parTransId="{07B46CFB-F7E3-4007-83BD-343B3D242C51}" sibTransId="{7B94A6C4-E3C8-4FE6-9EEA-6362D3A63CB9}"/>
    <dgm:cxn modelId="{025BAC05-67E6-4189-ABA6-2489C68174C9}" type="presParOf" srcId="{AF1CED57-CB4A-4C69-80F8-4EA8A2EB8963}" destId="{160C4744-9C83-4506-A42A-93E91B6C4411}" srcOrd="0" destOrd="0" presId="urn:microsoft.com/office/officeart/2005/8/layout/process4"/>
    <dgm:cxn modelId="{16D5A3DD-8AC0-49A8-ACFB-E97387FBAF9A}" type="presParOf" srcId="{160C4744-9C83-4506-A42A-93E91B6C4411}" destId="{6A01068C-676E-4840-9B59-D8F3EC359D4C}" srcOrd="0" destOrd="0" presId="urn:microsoft.com/office/officeart/2005/8/layout/process4"/>
    <dgm:cxn modelId="{C512F9D5-9705-4103-80C7-D96ACAAD83E2}" type="presParOf" srcId="{160C4744-9C83-4506-A42A-93E91B6C4411}" destId="{C4C18104-6EF8-49E7-B5B5-43321018227F}" srcOrd="1" destOrd="0" presId="urn:microsoft.com/office/officeart/2005/8/layout/process4"/>
    <dgm:cxn modelId="{D3D11A93-E52D-4922-820D-40BB0BA60E95}" type="presParOf" srcId="{160C4744-9C83-4506-A42A-93E91B6C4411}" destId="{32BEA721-692F-4AEF-A4B3-03C948E728FD}" srcOrd="2" destOrd="0" presId="urn:microsoft.com/office/officeart/2005/8/layout/process4"/>
    <dgm:cxn modelId="{FDBCDD24-B303-4DD0-86F2-83DDAE4AF5DB}" type="presParOf" srcId="{32BEA721-692F-4AEF-A4B3-03C948E728FD}" destId="{AC69644B-6F73-486A-8F53-8196EB277BFD}" srcOrd="0" destOrd="0" presId="urn:microsoft.com/office/officeart/2005/8/layout/process4"/>
    <dgm:cxn modelId="{1B582AE0-7662-420A-86CB-13FE9FAEA2F1}" type="presParOf" srcId="{32BEA721-692F-4AEF-A4B3-03C948E728FD}" destId="{A9EA6FD4-2FB7-429E-8BB1-2617D3BF997C}" srcOrd="1" destOrd="0" presId="urn:microsoft.com/office/officeart/2005/8/layout/process4"/>
    <dgm:cxn modelId="{C87B9CDD-4658-4B19-931B-6AAB20C848CB}" type="presParOf" srcId="{32BEA721-692F-4AEF-A4B3-03C948E728FD}" destId="{A231E21C-3C7B-4104-A9ED-A6290605C1E9}" srcOrd="2" destOrd="0" presId="urn:microsoft.com/office/officeart/2005/8/layout/process4"/>
    <dgm:cxn modelId="{FC3C88A3-9410-4516-BB37-07E4E486CF34}" type="presParOf" srcId="{AF1CED57-CB4A-4C69-80F8-4EA8A2EB8963}" destId="{B2A99017-902F-4D5F-9163-55C9892D68C5}" srcOrd="1" destOrd="0" presId="urn:microsoft.com/office/officeart/2005/8/layout/process4"/>
    <dgm:cxn modelId="{B9CB86D8-D33C-496E-8362-9975581FC48F}" type="presParOf" srcId="{AF1CED57-CB4A-4C69-80F8-4EA8A2EB8963}" destId="{B068EAF5-9438-4D70-9D87-30597650CE72}" srcOrd="2" destOrd="0" presId="urn:microsoft.com/office/officeart/2005/8/layout/process4"/>
    <dgm:cxn modelId="{E59ECF69-6F33-48BC-B5D3-906635AD71F1}" type="presParOf" srcId="{B068EAF5-9438-4D70-9D87-30597650CE72}" destId="{1069E04F-DD4D-4406-A941-B75DF3DFFD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264-86AE-49F7-A59C-E8DF9CADB42F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B5652-6FB1-4483-BD73-CC1DE2F3B0D3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02A34-1B69-4BBA-B1A5-8C4A19E3234F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not deny your child access to their communication device.</a:t>
          </a:r>
        </a:p>
      </dsp:txBody>
      <dsp:txXfrm>
        <a:off x="1508391" y="558"/>
        <a:ext cx="4987658" cy="1305966"/>
      </dsp:txXfrm>
    </dsp:sp>
    <dsp:sp modelId="{49DB230E-9A41-4FCE-BF09-7B2F623CBE5A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0DB1F-B1C0-45AD-998F-4F34BB44F863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C40C5-2044-45A5-BE44-8879AA80E4B9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not take the communication device away as punishment.</a:t>
          </a:r>
        </a:p>
      </dsp:txBody>
      <dsp:txXfrm>
        <a:off x="1508391" y="1633016"/>
        <a:ext cx="4987658" cy="1305966"/>
      </dsp:txXfrm>
    </dsp:sp>
    <dsp:sp modelId="{85871A12-E9BE-40C2-9313-C11846BD4D4A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0374A-A8B6-4F24-9E59-90234B7446DC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C24AD-66C3-4DBF-BE75-2E0904D56C05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allow games to be played on the device (if it is an iPad or tablet)</a:t>
          </a:r>
        </a:p>
      </dsp:txBody>
      <dsp:txXfrm>
        <a:off x="1508391" y="3265475"/>
        <a:ext cx="4987658" cy="1305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3FDE1-25BA-4F06-B810-89DE00CCDEB3}">
      <dsp:nvSpPr>
        <dsp:cNvPr id="0" name=""/>
        <dsp:cNvSpPr/>
      </dsp:nvSpPr>
      <dsp:spPr>
        <a:xfrm>
          <a:off x="7206146" y="1297408"/>
          <a:ext cx="1247940" cy="5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729"/>
              </a:lnTo>
              <a:lnTo>
                <a:pt x="1247940" y="404729"/>
              </a:lnTo>
              <a:lnTo>
                <a:pt x="1247940" y="59390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FD179-34A3-4B92-9904-A193730F9C22}">
      <dsp:nvSpPr>
        <dsp:cNvPr id="0" name=""/>
        <dsp:cNvSpPr/>
      </dsp:nvSpPr>
      <dsp:spPr>
        <a:xfrm>
          <a:off x="5958205" y="1297408"/>
          <a:ext cx="1247940" cy="593906"/>
        </a:xfrm>
        <a:custGeom>
          <a:avLst/>
          <a:gdLst/>
          <a:ahLst/>
          <a:cxnLst/>
          <a:rect l="0" t="0" r="0" b="0"/>
          <a:pathLst>
            <a:path>
              <a:moveTo>
                <a:pt x="1247940" y="0"/>
              </a:moveTo>
              <a:lnTo>
                <a:pt x="1247940" y="404729"/>
              </a:lnTo>
              <a:lnTo>
                <a:pt x="0" y="404729"/>
              </a:lnTo>
              <a:lnTo>
                <a:pt x="0" y="59390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A0C7F-315E-4764-89CD-55044B44398E}">
      <dsp:nvSpPr>
        <dsp:cNvPr id="0" name=""/>
        <dsp:cNvSpPr/>
      </dsp:nvSpPr>
      <dsp:spPr>
        <a:xfrm>
          <a:off x="1193343" y="685"/>
          <a:ext cx="2042083" cy="1296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B41DF-90F9-48AE-AC4A-9D9B74AC79E4}">
      <dsp:nvSpPr>
        <dsp:cNvPr id="0" name=""/>
        <dsp:cNvSpPr/>
      </dsp:nvSpPr>
      <dsp:spPr>
        <a:xfrm>
          <a:off x="1420241" y="216238"/>
          <a:ext cx="2042083" cy="129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eorgia Pro Semibold" panose="02040702050405020303" pitchFamily="18" charset="0"/>
            </a:rPr>
            <a:t>Preferred items and activities</a:t>
          </a:r>
        </a:p>
      </dsp:txBody>
      <dsp:txXfrm>
        <a:off x="1458221" y="254218"/>
        <a:ext cx="1966123" cy="1220763"/>
      </dsp:txXfrm>
    </dsp:sp>
    <dsp:sp modelId="{53189DC2-346B-43BA-91D2-E8F3E0BEE521}">
      <dsp:nvSpPr>
        <dsp:cNvPr id="0" name=""/>
        <dsp:cNvSpPr/>
      </dsp:nvSpPr>
      <dsp:spPr>
        <a:xfrm>
          <a:off x="3689223" y="685"/>
          <a:ext cx="2042083" cy="1296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34A3F-73FC-40C0-B99E-CF4E6E66382A}">
      <dsp:nvSpPr>
        <dsp:cNvPr id="0" name=""/>
        <dsp:cNvSpPr/>
      </dsp:nvSpPr>
      <dsp:spPr>
        <a:xfrm>
          <a:off x="3916122" y="216238"/>
          <a:ext cx="2042083" cy="129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eorgia Pro Semibold" panose="02040702050405020303" pitchFamily="18" charset="0"/>
            </a:rPr>
            <a:t>Items and activities that you control access to. </a:t>
          </a:r>
        </a:p>
      </dsp:txBody>
      <dsp:txXfrm>
        <a:off x="3954102" y="254218"/>
        <a:ext cx="1966123" cy="1220763"/>
      </dsp:txXfrm>
    </dsp:sp>
    <dsp:sp modelId="{5798B4C0-6B19-47B1-94AD-8E8AC57D0CFC}">
      <dsp:nvSpPr>
        <dsp:cNvPr id="0" name=""/>
        <dsp:cNvSpPr/>
      </dsp:nvSpPr>
      <dsp:spPr>
        <a:xfrm>
          <a:off x="6185104" y="685"/>
          <a:ext cx="2042083" cy="1296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2FA3-4864-4ED1-90CC-1013C1A1D164}">
      <dsp:nvSpPr>
        <dsp:cNvPr id="0" name=""/>
        <dsp:cNvSpPr/>
      </dsp:nvSpPr>
      <dsp:spPr>
        <a:xfrm>
          <a:off x="6412002" y="216238"/>
          <a:ext cx="2042083" cy="129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 Pro Semibold" panose="02040702050405020303" pitchFamily="18" charset="0"/>
            </a:rPr>
            <a:t>Unconditioned Reinforcers (Food, drink) are great requests to begin with. </a:t>
          </a:r>
        </a:p>
      </dsp:txBody>
      <dsp:txXfrm>
        <a:off x="6449982" y="254218"/>
        <a:ext cx="1966123" cy="1220763"/>
      </dsp:txXfrm>
    </dsp:sp>
    <dsp:sp modelId="{EC756C58-2CFF-455B-B104-7537B933B1C9}">
      <dsp:nvSpPr>
        <dsp:cNvPr id="0" name=""/>
        <dsp:cNvSpPr/>
      </dsp:nvSpPr>
      <dsp:spPr>
        <a:xfrm>
          <a:off x="4937164" y="1891314"/>
          <a:ext cx="2042083" cy="12967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64445-D24B-45CB-B0D5-D5BF7BABB151}">
      <dsp:nvSpPr>
        <dsp:cNvPr id="0" name=""/>
        <dsp:cNvSpPr/>
      </dsp:nvSpPr>
      <dsp:spPr>
        <a:xfrm>
          <a:off x="5164062" y="2106868"/>
          <a:ext cx="2042083" cy="129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Eat</a:t>
          </a:r>
        </a:p>
      </dsp:txBody>
      <dsp:txXfrm>
        <a:off x="5202042" y="2144848"/>
        <a:ext cx="1966123" cy="1220763"/>
      </dsp:txXfrm>
    </dsp:sp>
    <dsp:sp modelId="{C907F1D2-C539-4452-8E54-CEC7676075AB}">
      <dsp:nvSpPr>
        <dsp:cNvPr id="0" name=""/>
        <dsp:cNvSpPr/>
      </dsp:nvSpPr>
      <dsp:spPr>
        <a:xfrm>
          <a:off x="7433044" y="1891314"/>
          <a:ext cx="2042083" cy="12967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43AE-DF63-4AFB-B68B-923988A7F6CF}">
      <dsp:nvSpPr>
        <dsp:cNvPr id="0" name=""/>
        <dsp:cNvSpPr/>
      </dsp:nvSpPr>
      <dsp:spPr>
        <a:xfrm>
          <a:off x="7659942" y="2106868"/>
          <a:ext cx="2042083" cy="129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Drink</a:t>
          </a:r>
        </a:p>
      </dsp:txBody>
      <dsp:txXfrm>
        <a:off x="7697922" y="2144848"/>
        <a:ext cx="1966123" cy="1220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C88D-2B15-4AA7-BB38-7832B098F198}">
      <dsp:nvSpPr>
        <dsp:cNvPr id="0" name=""/>
        <dsp:cNvSpPr/>
      </dsp:nvSpPr>
      <dsp:spPr>
        <a:xfrm>
          <a:off x="702434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9B4AB-C328-46E6-A200-F13A3037A81B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23921-2E6C-46FE-9902-EA916DEA6B23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kern="1200"/>
            <a:t>“No”</a:t>
          </a:r>
          <a:endParaRPr lang="en-US" sz="4000" kern="1200"/>
        </a:p>
      </dsp:txBody>
      <dsp:txXfrm>
        <a:off x="77216" y="2624638"/>
        <a:ext cx="3206250" cy="720000"/>
      </dsp:txXfrm>
    </dsp:sp>
    <dsp:sp modelId="{77E9CE13-D0ED-4BBC-8B1E-B63250DD9A20}">
      <dsp:nvSpPr>
        <dsp:cNvPr id="0" name=""/>
        <dsp:cNvSpPr/>
      </dsp:nvSpPr>
      <dsp:spPr>
        <a:xfrm>
          <a:off x="4469778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3633B-855E-4CD9-9A92-7D1733D9A49F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A34A8-99F6-4178-8BE4-096E0FD562AE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kern="1200"/>
            <a:t>“Stop”</a:t>
          </a:r>
          <a:endParaRPr lang="en-US" sz="4000" kern="1200"/>
        </a:p>
      </dsp:txBody>
      <dsp:txXfrm>
        <a:off x="3844559" y="2624638"/>
        <a:ext cx="3206250" cy="720000"/>
      </dsp:txXfrm>
    </dsp:sp>
    <dsp:sp modelId="{A3019E92-864C-4F40-A64B-7B57067C886F}">
      <dsp:nvSpPr>
        <dsp:cNvPr id="0" name=""/>
        <dsp:cNvSpPr/>
      </dsp:nvSpPr>
      <dsp:spPr>
        <a:xfrm>
          <a:off x="8237122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1D581-477C-437F-8ABE-8B69F4C3BEB0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2FC5F-4FF3-4795-BF00-3F4B7A3EFB34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kern="1200"/>
            <a:t>“Break”</a:t>
          </a:r>
          <a:endParaRPr lang="en-US" sz="4000" kern="1200"/>
        </a:p>
      </dsp:txBody>
      <dsp:txXfrm>
        <a:off x="7611903" y="2624638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8104-6EF8-49E7-B5B5-43321018227F}">
      <dsp:nvSpPr>
        <dsp:cNvPr id="0" name=""/>
        <dsp:cNvSpPr/>
      </dsp:nvSpPr>
      <dsp:spPr>
        <a:xfrm>
          <a:off x="0" y="2054661"/>
          <a:ext cx="10895369" cy="1348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If you are getting up to go upstairs</a:t>
          </a:r>
          <a:endParaRPr lang="en-US" sz="2500" kern="1200" dirty="0"/>
        </a:p>
      </dsp:txBody>
      <dsp:txXfrm>
        <a:off x="0" y="2054661"/>
        <a:ext cx="10895369" cy="727963"/>
      </dsp:txXfrm>
    </dsp:sp>
    <dsp:sp modelId="{AC69644B-6F73-486A-8F53-8196EB277BFD}">
      <dsp:nvSpPr>
        <dsp:cNvPr id="0" name=""/>
        <dsp:cNvSpPr/>
      </dsp:nvSpPr>
      <dsp:spPr>
        <a:xfrm>
          <a:off x="5320" y="2755663"/>
          <a:ext cx="3628243" cy="6201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“I’m going to go upstairs to bed”</a:t>
          </a:r>
          <a:endParaRPr lang="en-US" sz="1300" kern="1200"/>
        </a:p>
      </dsp:txBody>
      <dsp:txXfrm>
        <a:off x="5320" y="2755663"/>
        <a:ext cx="3628243" cy="620116"/>
      </dsp:txXfrm>
    </dsp:sp>
    <dsp:sp modelId="{A9EA6FD4-2FB7-429E-8BB1-2617D3BF997C}">
      <dsp:nvSpPr>
        <dsp:cNvPr id="0" name=""/>
        <dsp:cNvSpPr/>
      </dsp:nvSpPr>
      <dsp:spPr>
        <a:xfrm>
          <a:off x="3633563" y="2755663"/>
          <a:ext cx="3628243" cy="6201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Press the icon for “go” on the communication device. </a:t>
          </a:r>
          <a:endParaRPr lang="en-US" sz="1300" kern="1200"/>
        </a:p>
      </dsp:txBody>
      <dsp:txXfrm>
        <a:off x="3633563" y="2755663"/>
        <a:ext cx="3628243" cy="620116"/>
      </dsp:txXfrm>
    </dsp:sp>
    <dsp:sp modelId="{A231E21C-3C7B-4104-A9ED-A6290605C1E9}">
      <dsp:nvSpPr>
        <dsp:cNvPr id="0" name=""/>
        <dsp:cNvSpPr/>
      </dsp:nvSpPr>
      <dsp:spPr>
        <a:xfrm>
          <a:off x="7261806" y="2755663"/>
          <a:ext cx="3628243" cy="6201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Modeling the vocal sentence and the corresponding one-word symbol on the device. </a:t>
          </a:r>
          <a:endParaRPr lang="en-US" sz="1300" kern="1200"/>
        </a:p>
      </dsp:txBody>
      <dsp:txXfrm>
        <a:off x="7261806" y="2755663"/>
        <a:ext cx="3628243" cy="620116"/>
      </dsp:txXfrm>
    </dsp:sp>
    <dsp:sp modelId="{1069E04F-DD4D-4406-A941-B75DF3DFFD9C}">
      <dsp:nvSpPr>
        <dsp:cNvPr id="0" name=""/>
        <dsp:cNvSpPr/>
      </dsp:nvSpPr>
      <dsp:spPr>
        <a:xfrm rot="10800000">
          <a:off x="0" y="1535"/>
          <a:ext cx="10895369" cy="207334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Model</a:t>
          </a:r>
          <a:r>
            <a:rPr lang="en-US" sz="2500" b="1" kern="1200" dirty="0"/>
            <a:t> using the communication device at a level slightly above the current level of your child.</a:t>
          </a:r>
          <a:endParaRPr lang="en-US" sz="2500" kern="1200" dirty="0"/>
        </a:p>
      </dsp:txBody>
      <dsp:txXfrm rot="10800000">
        <a:off x="0" y="1535"/>
        <a:ext cx="10895369" cy="134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47640-850B-4997-8C7F-AEA2DB28A950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06FE7AD1-DA7B-4A25-B2F3-15E4F8DF9B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9FB73CA5-C499-45A3-AD68-29B8A928C9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99E6FE63-B325-4FF9-905E-F3E84694FE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08576564-60C8-4CBC-8B97-6FBC0D3E4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5EE59-60B7-42D1-B690-071BD40D1808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62FF-3C8F-4091-81BB-2321667232EA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868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4E7F1-482E-4003-809C-301E93D6F599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EAB3AFFC-81CF-4576-9F4D-8321282A75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D46432FE-9B59-4D72-9524-175EE79F4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ABD7FF-6F96-4359-B9B9-644710A50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B2F52AF1-78D5-4250-B696-E72238A2B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E04549B0-B367-4726-8917-20BA104CA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04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F21326-3A93-447B-B5FA-E244CC71BB90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36C88BE7-3947-4646-BB7D-980F77211D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AA0C1282-4922-4EF9-BA19-06945B0C9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E41348E9-1A2B-4330-AA2B-C3AEA56685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D2AF628B-7A9F-4162-B685-5CA02CD1F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4F1D292-5B89-44E8-9513-E77E4F6BD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37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239A01-6288-47F8-8683-32CFCCA2B75C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989093E7-5024-4E37-B8DA-F44D478F26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16608D72-B7C0-4DB0-B39E-E68EE38D5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BBB16E4E-26F4-4417-B94E-BE9645AD3D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2646BB70-382D-46AA-99E5-E32D9D6FA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502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E36A4-8F79-48D2-A9F7-988AA6E92646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05D6B92F-A66A-4D71-B45C-9390299473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4A5C314D-BDB7-467E-ADF1-89862B301F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822D03F-D6F6-4372-B174-05DC070EA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0625E2AE-370C-47BC-BEBB-6C7675A6C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9ECBA9B1-C86F-4174-8616-52E87A422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33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E383F2-442C-4E94-8D2C-6D4EF543A13D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63EDEBEF-5681-4047-8A37-25EBF8F6D5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A279C99A-2C60-492C-AB41-8093827E1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37E1442C-0C44-472C-85C1-C8285A9E1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2CED3340-6469-4CAE-A56B-DF7E963285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75468477-E966-4859-B000-A63E6C22F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497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D4B30-3158-41BD-8646-CAD49FAFA19A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235B21BD-4358-47DB-9F23-504236A5EF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FCDC698C-1D0F-415E-88AB-EE10ABBE6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3C888DE4-BC21-4B1D-9EEE-6959B68AA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DD40516F-EDD4-4D47-96FC-D785D4119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67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D123B9-D53E-4BB6-925B-0F1899BDF856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956B4410-E9DD-46F4-AABB-0AA27B7647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F1F8BEFC-ACA7-48C8-9236-9F257C993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DC2D5338-523B-4FE2-803D-3EEE92D34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F8629548-043E-43FC-A191-C6FAA2916C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66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97D978-CBD1-4E93-A811-5976CC2D7C40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EF8C4CB2-7652-4811-B3F6-592971840C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D3A2525F-8128-4041-8496-A1746653B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DBF5187-F72C-42B9-BD57-5F9A62B0AC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EE607E8A-70B2-4FAD-8516-C409E44EF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556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5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303E8-3663-4F99-AE73-B06BC3E067EA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1062C549-B4D1-4BD8-A0DC-43D1D7704E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9E9C9356-C2CB-470B-945B-4AB97CD9BA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183FD2-9A5A-4204-A335-9AC0BCA67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3CE0B70A-CE25-4CFE-8611-E12D6AB6EF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78F5E279-CC3D-411D-8529-7A1CC55A1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500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131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583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4C4892-6578-4972-918F-882635FD6267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13E487CE-004D-47FA-8E10-9669ACF5F3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1FEE06E6-7E00-4338-BA26-8F1E74F4F2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7800B45C-51F3-424F-8533-48923A0D2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D80B6049-9473-48AD-A127-83DBB47DB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93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27626D-0946-43E4-B4D9-B790F089A701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A3B92E53-0065-47CE-A371-E309BEE0A4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305E3B6B-3533-47D7-B7A5-66CD480DB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F9908FD9-D166-42D7-9167-61DC6E0D1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4ED89321-A735-4FFD-A0E7-1EBCE919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005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1569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768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296B8D"/>
            </a:gs>
            <a:gs pos="18000">
              <a:srgbClr val="2A7FB3"/>
            </a:gs>
            <a:gs pos="0">
              <a:schemeClr val="accent4">
                <a:lumMod val="50000"/>
              </a:schemeClr>
            </a:gs>
            <a:gs pos="36000">
              <a:schemeClr val="accent4">
                <a:lumMod val="50000"/>
              </a:schemeClr>
            </a:gs>
            <a:gs pos="100000">
              <a:srgbClr val="224B58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621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27568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712" y="2693038"/>
            <a:ext cx="9200576" cy="1401418"/>
          </a:xfrm>
        </p:spPr>
        <p:txBody>
          <a:bodyPr anchor="ctr" anchorCtr="0"/>
          <a:lstStyle/>
          <a:p>
            <a:r>
              <a:rPr lang="en-US" sz="4800"/>
              <a:t>Increasing Communication using an AAC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81650C-6B75-4E42-A573-74C871A21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Training your child to use their talker</a:t>
            </a:r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2000">
              <a:schemeClr val="bg2">
                <a:lumMod val="75000"/>
              </a:schemeClr>
            </a:gs>
            <a:gs pos="28000">
              <a:srgbClr val="384D78"/>
            </a:gs>
            <a:gs pos="23000">
              <a:schemeClr val="accent4">
                <a:lumMod val="50000"/>
              </a:schemeClr>
            </a:gs>
            <a:gs pos="100000">
              <a:srgbClr val="224B58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 anchorCtr="0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What to teach first </a:t>
            </a:r>
            <a:b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(when the </a:t>
            </a:r>
            <a:r>
              <a:rPr lang="en-US" i="1" u="sng" dirty="0">
                <a:solidFill>
                  <a:srgbClr val="FFFFFF"/>
                </a:solidFill>
                <a:latin typeface="Georgia Pro Semibold" panose="02040702050405020303" pitchFamily="18" charset="0"/>
              </a:rPr>
              <a:t>device is valuable</a:t>
            </a:r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B45307-6BCE-4FD3-B48B-CBD0B8E1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035" y="869785"/>
            <a:ext cx="4947854" cy="55575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Georgia Pro Semibold" panose="02040702050405020303" pitchFamily="18" charset="0"/>
              </a:rPr>
              <a:t>Approximately 50 words comprise 45%-50% of our daily communication…</a:t>
            </a:r>
          </a:p>
          <a:p>
            <a:pPr marL="457200" lvl="1" indent="0" algn="ctr">
              <a:buNone/>
            </a:pPr>
            <a:endParaRPr lang="en-US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2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5" name="Freeform: Shape 1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Core Words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F49FA3-0A29-45DC-851F-A3474ECEB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326" y="2452349"/>
            <a:ext cx="9783286" cy="41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anchorCtr="0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What to teach next </a:t>
            </a:r>
            <a:b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(when the device is valuable)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E5F9BC-EE4A-43DF-94FD-2909C17B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021" y="1143000"/>
            <a:ext cx="6405674" cy="5150483"/>
          </a:xfrm>
        </p:spPr>
        <p:txBody>
          <a:bodyPr/>
          <a:lstStyle/>
          <a:p>
            <a:r>
              <a:rPr lang="en-US" dirty="0"/>
              <a:t>Core words must be taught for the child to be able to communicate thoughts, feelings, and spontaneous language. </a:t>
            </a:r>
          </a:p>
          <a:p>
            <a:pPr lvl="1"/>
            <a:r>
              <a:rPr lang="en-US" dirty="0"/>
              <a:t>Go</a:t>
            </a:r>
          </a:p>
          <a:p>
            <a:pPr lvl="1"/>
            <a:r>
              <a:rPr lang="en-US" dirty="0"/>
              <a:t>In</a:t>
            </a:r>
          </a:p>
          <a:p>
            <a:pPr lvl="1"/>
            <a:r>
              <a:rPr lang="en-US" dirty="0"/>
              <a:t>Out</a:t>
            </a:r>
          </a:p>
          <a:p>
            <a:pPr lvl="1"/>
            <a:r>
              <a:rPr lang="en-US" dirty="0"/>
              <a:t>Up</a:t>
            </a:r>
          </a:p>
          <a:p>
            <a:pPr lvl="1"/>
            <a:r>
              <a:rPr lang="en-US" dirty="0"/>
              <a:t>Down</a:t>
            </a:r>
          </a:p>
          <a:p>
            <a:pPr lvl="1"/>
            <a:r>
              <a:rPr lang="en-US" dirty="0"/>
              <a:t>On</a:t>
            </a:r>
          </a:p>
          <a:p>
            <a:pPr lvl="1"/>
            <a:r>
              <a:rPr lang="en-US" dirty="0"/>
              <a:t>Off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Core words comprise 80% of communication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71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91" y="470385"/>
            <a:ext cx="10376121" cy="1016654"/>
          </a:xfrm>
        </p:spPr>
        <p:txBody>
          <a:bodyPr anchorCtr="0"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  <a:latin typeface="Georgia Pro Semibold" panose="02040702050405020303" pitchFamily="18" charset="0"/>
              </a:rPr>
              <a:t>Modeling with the communication device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7" name="Content Placeholder 8">
            <a:extLst>
              <a:ext uri="{FF2B5EF4-FFF2-40B4-BE49-F238E27FC236}">
                <a16:creationId xmlns:a16="http://schemas.microsoft.com/office/drawing/2014/main" id="{BC25B8B9-6E89-4332-9FA3-0FE40C5AA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1914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2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5" name="Freeform: Shape 1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What to avoid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B45307-6BCE-4FD3-B48B-CBD0B8E1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763519"/>
            <a:ext cx="10406201" cy="422368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Georgia Pro Semibold" panose="02040702050405020303" pitchFamily="18" charset="0"/>
              </a:rPr>
              <a:t>Words such as “</a:t>
            </a:r>
            <a:r>
              <a:rPr lang="en-US" sz="2800" strike="sngStrike" dirty="0">
                <a:latin typeface="Georgia Pro Semibold" panose="02040702050405020303" pitchFamily="18" charset="0"/>
              </a:rPr>
              <a:t>please</a:t>
            </a:r>
            <a:r>
              <a:rPr lang="en-US" sz="2800" dirty="0">
                <a:latin typeface="Georgia Pro Semibold" panose="02040702050405020303" pitchFamily="18" charset="0"/>
              </a:rPr>
              <a:t>” and “</a:t>
            </a:r>
            <a:r>
              <a:rPr lang="en-US" sz="2800" strike="sngStrike" dirty="0">
                <a:latin typeface="Georgia Pro Semibold" panose="02040702050405020303" pitchFamily="18" charset="0"/>
              </a:rPr>
              <a:t>thank you</a:t>
            </a:r>
            <a:r>
              <a:rPr lang="en-US" sz="2800" dirty="0">
                <a:latin typeface="Georgia Pro Semibold" panose="02040702050405020303" pitchFamily="18" charset="0"/>
              </a:rPr>
              <a:t>” are polite, but not functional.</a:t>
            </a:r>
          </a:p>
          <a:p>
            <a:pPr marL="457200" lvl="1" indent="0">
              <a:buNone/>
            </a:pPr>
            <a:endParaRPr lang="en-US" sz="2800" dirty="0">
              <a:latin typeface="Georgia Pro Semibold" panose="02040702050405020303" pitchFamily="18" charset="0"/>
            </a:endParaRPr>
          </a:p>
          <a:p>
            <a:pPr lvl="1"/>
            <a:r>
              <a:rPr lang="en-US" sz="2800" b="1" dirty="0">
                <a:latin typeface="Georgia Pro Semibold" panose="02040702050405020303" pitchFamily="18" charset="0"/>
              </a:rPr>
              <a:t>Avoid overfocusing on sentence structure or word order; </a:t>
            </a:r>
          </a:p>
          <a:p>
            <a:pPr lvl="1"/>
            <a:r>
              <a:rPr lang="en-US" sz="2800" b="1" dirty="0">
                <a:latin typeface="Georgia Pro Semibold" panose="02040702050405020303" pitchFamily="18" charset="0"/>
              </a:rPr>
              <a:t>“I go shop banana store” can be shaped to “I am going shopping for bananas at the store”.  </a:t>
            </a:r>
          </a:p>
          <a:p>
            <a:pPr marL="457200" lvl="1" indent="0">
              <a:buNone/>
            </a:pPr>
            <a:endParaRPr lang="en-US" sz="2000" b="1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5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6B8D"/>
            </a:gs>
            <a:gs pos="0">
              <a:srgbClr val="2A7FB3"/>
            </a:gs>
            <a:gs pos="0">
              <a:schemeClr val="accent4">
                <a:lumMod val="50000"/>
              </a:schemeClr>
            </a:gs>
            <a:gs pos="0">
              <a:schemeClr val="accent4">
                <a:lumMod val="50000"/>
              </a:schemeClr>
            </a:gs>
            <a:gs pos="100000">
              <a:srgbClr val="224B58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27000">
                <a:srgbClr val="296B8D"/>
              </a:gs>
              <a:gs pos="8000">
                <a:srgbClr val="2A7FB3"/>
              </a:gs>
              <a:gs pos="0">
                <a:srgbClr val="0070C0">
                  <a:alpha val="82000"/>
                  <a:lumMod val="66000"/>
                  <a:lumOff val="34000"/>
                </a:srgbClr>
              </a:gs>
              <a:gs pos="89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520000" scaled="0"/>
          </a:gradFill>
        </p:spPr>
        <p:txBody>
          <a:bodyPr anchor="ctr" anchorCtr="0"/>
          <a:lstStyle/>
          <a:p>
            <a:r>
              <a:rPr lang="en-US" dirty="0">
                <a:latin typeface="Georgia Pro Semibold" panose="02040702050405020303" pitchFamily="18" charset="0"/>
              </a:rPr>
              <a:t>Example: “Drink”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C7ED78-2A67-4F31-8C76-F26602066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6291" y="2276712"/>
            <a:ext cx="5970392" cy="4381539"/>
          </a:xfrm>
        </p:spPr>
        <p:txBody>
          <a:bodyPr/>
          <a:lstStyle/>
          <a:p>
            <a:r>
              <a:rPr lang="en-US" dirty="0">
                <a:latin typeface="Georgia Pro Semibold" panose="02040702050405020303" pitchFamily="18" charset="0"/>
              </a:rPr>
              <a:t>To get your attention, your child can select ‘mom’ or ‘dad’</a:t>
            </a:r>
          </a:p>
          <a:p>
            <a:r>
              <a:rPr lang="en-US" dirty="0">
                <a:latin typeface="Georgia Pro Semibold" panose="02040702050405020303" pitchFamily="18" charset="0"/>
              </a:rPr>
              <a:t>Child selects drink</a:t>
            </a:r>
          </a:p>
          <a:p>
            <a:pPr lvl="1"/>
            <a:r>
              <a:rPr lang="en-US" dirty="0">
                <a:latin typeface="Georgia Pro Semibold" panose="02040702050405020303" pitchFamily="18" charset="0"/>
              </a:rPr>
              <a:t>“What kind of drink?”</a:t>
            </a:r>
          </a:p>
          <a:p>
            <a:r>
              <a:rPr lang="en-US" dirty="0">
                <a:latin typeface="Georgia Pro Semibold" panose="02040702050405020303" pitchFamily="18" charset="0"/>
              </a:rPr>
              <a:t>Child tells you to “open” juice container</a:t>
            </a:r>
          </a:p>
          <a:p>
            <a:r>
              <a:rPr lang="en-US" dirty="0">
                <a:latin typeface="Georgia Pro Semibold" panose="02040702050405020303" pitchFamily="18" charset="0"/>
              </a:rPr>
              <a:t>Child selects “cup” for you to pour the juice into.</a:t>
            </a:r>
          </a:p>
          <a:p>
            <a:pPr marL="457200" lvl="1" indent="0">
              <a:buNone/>
            </a:pPr>
            <a:endParaRPr lang="en-US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000" dirty="0"/>
              <a:t>Common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0EB8-1B81-4B4D-B288-BE1D40E30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8589" y="2032347"/>
            <a:ext cx="6149563" cy="457717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 Pro Semibold" panose="02040702050405020303" pitchFamily="18" charset="0"/>
              </a:rPr>
              <a:t>“My Child asks for the same thing over and over/ My child only asks for things that aren’t available.”</a:t>
            </a:r>
          </a:p>
        </p:txBody>
      </p:sp>
    </p:spTree>
    <p:extLst>
      <p:ext uri="{BB962C8B-B14F-4D97-AF65-F5344CB8AC3E}">
        <p14:creationId xmlns:p14="http://schemas.microsoft.com/office/powerpoint/2010/main" val="322254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296B8D"/>
            </a:gs>
            <a:gs pos="0">
              <a:srgbClr val="2A7FB3"/>
            </a:gs>
            <a:gs pos="0">
              <a:schemeClr val="accent4">
                <a:lumMod val="50000"/>
              </a:schemeClr>
            </a:gs>
            <a:gs pos="32000">
              <a:srgbClr val="224B58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Masking Icons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0EB8-1B81-4B4D-B288-BE1D40E30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  <a:noFill/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Most communication devices allow masking of icons.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If an item is not available, mask or hide the icon until the item is available for your child to request.</a:t>
            </a:r>
          </a:p>
        </p:txBody>
      </p:sp>
    </p:spTree>
    <p:extLst>
      <p:ext uri="{BB962C8B-B14F-4D97-AF65-F5344CB8AC3E}">
        <p14:creationId xmlns:p14="http://schemas.microsoft.com/office/powerpoint/2010/main" val="333915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7000">
              <a:srgbClr val="296B8D"/>
            </a:gs>
            <a:gs pos="18000">
              <a:srgbClr val="2A7FB3"/>
            </a:gs>
            <a:gs pos="0">
              <a:schemeClr val="accent4">
                <a:lumMod val="50000"/>
              </a:schemeClr>
            </a:gs>
            <a:gs pos="36000">
              <a:schemeClr val="accent4">
                <a:lumMod val="50000"/>
              </a:schemeClr>
            </a:gs>
            <a:gs pos="100000">
              <a:srgbClr val="224B58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04" y="693594"/>
            <a:ext cx="9613861" cy="1080938"/>
          </a:xfrm>
          <a:solidFill>
            <a:srgbClr val="275689">
              <a:alpha val="27000"/>
            </a:srgb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My child refuses to use the device and  _____(insert problem behavior)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CA7AB2-2C61-432A-8A9C-98520992F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636" y="2166730"/>
            <a:ext cx="10993234" cy="3671681"/>
          </a:xfrm>
          <a:solidFill>
            <a:srgbClr val="002060">
              <a:alpha val="13000"/>
            </a:srgbClr>
          </a:solidFill>
        </p:spPr>
        <p:txBody>
          <a:bodyPr anchor="ctr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/>
              <a:t>Is there motivation for the child to use the device?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/>
              <a:t>If the device gives your child access to preferred items, it will become valuable.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/>
              <a:t>If the communication device is valuable, your child will use it.</a:t>
            </a:r>
          </a:p>
          <a:p>
            <a:pPr lvl="1" indent="0" algn="ctr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90588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General Strategies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D41AFF2-51E4-4E3A-BCB7-000DE127D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2696" y="2290763"/>
            <a:ext cx="9101485" cy="3722411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Ignore problem behavior and withhold item or activity child is attempting to gain access 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Prompt child to use their device to make request.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child uses device, reward immediately with item requested.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problem behavior persists, do not allow access to desired item. </a:t>
            </a:r>
          </a:p>
        </p:txBody>
      </p:sp>
    </p:spTree>
    <p:extLst>
      <p:ext uri="{BB962C8B-B14F-4D97-AF65-F5344CB8AC3E}">
        <p14:creationId xmlns:p14="http://schemas.microsoft.com/office/powerpoint/2010/main" val="9866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27000">
                <a:srgbClr val="296B8D"/>
              </a:gs>
              <a:gs pos="8000">
                <a:srgbClr val="2A7FB3"/>
              </a:gs>
              <a:gs pos="0">
                <a:srgbClr val="0070C0">
                  <a:alpha val="82000"/>
                  <a:lumMod val="66000"/>
                  <a:lumOff val="34000"/>
                </a:srgbClr>
              </a:gs>
              <a:gs pos="89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520000" scaled="0"/>
          </a:gradFill>
        </p:spPr>
        <p:txBody>
          <a:bodyPr anchor="ctr" anchorCtr="0"/>
          <a:lstStyle/>
          <a:p>
            <a:r>
              <a:rPr lang="en-US" dirty="0"/>
              <a:t>Setting up your child’s device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8D14CF-8040-46EB-886E-DCDD13533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106" r="3169" b="7612"/>
          <a:stretch/>
        </p:blipFill>
        <p:spPr bwMode="auto">
          <a:xfrm>
            <a:off x="2973624" y="2382817"/>
            <a:ext cx="6244752" cy="37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0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General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8896-54B9-48E8-823B-C39ACE0E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537" y="2872388"/>
            <a:ext cx="7004361" cy="4194618"/>
          </a:xfrm>
        </p:spPr>
        <p:txBody>
          <a:bodyPr>
            <a:normAutofit/>
          </a:bodyPr>
          <a:lstStyle/>
          <a:p>
            <a:r>
              <a:rPr lang="en-US" sz="3200" b="1" dirty="0"/>
              <a:t>Keep it handy</a:t>
            </a:r>
          </a:p>
          <a:p>
            <a:r>
              <a:rPr lang="en-US" sz="3200" b="1" dirty="0"/>
              <a:t>Keep it fun</a:t>
            </a:r>
          </a:p>
          <a:p>
            <a:r>
              <a:rPr lang="en-US" sz="3200" b="1" dirty="0"/>
              <a:t>Keep it interesting</a:t>
            </a:r>
          </a:p>
          <a:p>
            <a:r>
              <a:rPr lang="en-US" sz="3200" b="1" dirty="0"/>
              <a:t>Keep it up</a:t>
            </a:r>
          </a:p>
        </p:txBody>
      </p:sp>
    </p:spTree>
    <p:extLst>
      <p:ext uri="{BB962C8B-B14F-4D97-AF65-F5344CB8AC3E}">
        <p14:creationId xmlns:p14="http://schemas.microsoft.com/office/powerpoint/2010/main" val="13517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 anchorCtr="0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General Guidelines (don’t list)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80FE612-868F-40BE-8B4E-CEDD65323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24636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79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629267"/>
            <a:ext cx="11933582" cy="1537522"/>
          </a:xfrm>
        </p:spPr>
        <p:txBody>
          <a:bodyPr anchorCtr="0">
            <a:normAutofit/>
          </a:bodyPr>
          <a:lstStyle/>
          <a:p>
            <a:pPr algn="ctr"/>
            <a:r>
              <a:rPr lang="en-US" b="1" dirty="0">
                <a:solidFill>
                  <a:srgbClr val="EBEBEB"/>
                </a:solidFill>
                <a:latin typeface="Georgia Pro Semibold" panose="02040702050405020303" pitchFamily="18" charset="0"/>
              </a:rPr>
              <a:t>What to teach first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200" dirty="0">
                <a:solidFill>
                  <a:srgbClr val="EBEBEB"/>
                </a:solidFill>
              </a:rPr>
              <a:t>(to increase the </a:t>
            </a:r>
            <a:r>
              <a:rPr lang="en-US" sz="3200" b="1" u="sng" dirty="0">
                <a:solidFill>
                  <a:srgbClr val="EBEBEB"/>
                </a:solidFill>
              </a:rPr>
              <a:t>value</a:t>
            </a:r>
            <a:r>
              <a:rPr lang="en-US" sz="3200" dirty="0">
                <a:solidFill>
                  <a:srgbClr val="EBEBEB"/>
                </a:solidFill>
              </a:rPr>
              <a:t> of the communication device)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7" name="Content Placeholder 8">
            <a:extLst>
              <a:ext uri="{FF2B5EF4-FFF2-40B4-BE49-F238E27FC236}">
                <a16:creationId xmlns:a16="http://schemas.microsoft.com/office/drawing/2014/main" id="{04AB10E5-CB90-46D1-B917-88EA0D5E0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66277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157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5" name="Freeform: Shape 1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582" y="122858"/>
            <a:ext cx="11936895" cy="140053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What to teach first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(to increase value of communication device)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B45307-6BCE-4FD3-B48B-CBD0B8E1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 Semibold" panose="02040702050405020303" pitchFamily="18" charset="0"/>
              </a:rPr>
              <a:t>Teach “</a:t>
            </a:r>
            <a:r>
              <a:rPr lang="en-US" b="1" i="1" u="sng" dirty="0">
                <a:latin typeface="Georgia Pro Semibold" panose="02040702050405020303" pitchFamily="18" charset="0"/>
              </a:rPr>
              <a:t>jump</a:t>
            </a:r>
            <a:r>
              <a:rPr lang="en-US" dirty="0">
                <a:latin typeface="Georgia Pro Semibold" panose="02040702050405020303" pitchFamily="18" charset="0"/>
              </a:rPr>
              <a:t>” instead of “trampoline” to promote language development. </a:t>
            </a:r>
          </a:p>
          <a:p>
            <a:r>
              <a:rPr lang="en-US" dirty="0">
                <a:latin typeface="Georgia Pro Semibold" panose="02040702050405020303" pitchFamily="18" charset="0"/>
              </a:rPr>
              <a:t>Teach “</a:t>
            </a:r>
            <a:r>
              <a:rPr lang="en-US" i="1" u="sng" dirty="0">
                <a:latin typeface="Georgia Pro Semibold" panose="02040702050405020303" pitchFamily="18" charset="0"/>
              </a:rPr>
              <a:t>eat</a:t>
            </a:r>
            <a:r>
              <a:rPr lang="en-US" dirty="0">
                <a:latin typeface="Georgia Pro Semibold" panose="02040702050405020303" pitchFamily="18" charset="0"/>
              </a:rPr>
              <a:t>” and “</a:t>
            </a:r>
            <a:r>
              <a:rPr lang="en-US" i="1" u="sng" dirty="0">
                <a:latin typeface="Georgia Pro Semibold" panose="02040702050405020303" pitchFamily="18" charset="0"/>
              </a:rPr>
              <a:t>drink</a:t>
            </a:r>
            <a:r>
              <a:rPr lang="en-US" dirty="0">
                <a:latin typeface="Georgia Pro Semibold" panose="02040702050405020303" pitchFamily="18" charset="0"/>
              </a:rPr>
              <a:t>” before “</a:t>
            </a:r>
            <a:r>
              <a:rPr lang="en-US" strike="sngStrike" dirty="0">
                <a:latin typeface="Georgia Pro Semibold" panose="02040702050405020303" pitchFamily="18" charset="0"/>
              </a:rPr>
              <a:t>pretzels</a:t>
            </a:r>
            <a:r>
              <a:rPr lang="en-US" dirty="0">
                <a:latin typeface="Georgia Pro Semibold" panose="02040702050405020303" pitchFamily="18" charset="0"/>
              </a:rPr>
              <a:t>” or “</a:t>
            </a:r>
            <a:r>
              <a:rPr lang="en-US" strike="sngStrike" dirty="0">
                <a:latin typeface="Georgia Pro Semibold" panose="02040702050405020303" pitchFamily="18" charset="0"/>
              </a:rPr>
              <a:t>milk</a:t>
            </a:r>
            <a:r>
              <a:rPr lang="en-US" dirty="0">
                <a:latin typeface="Georgia Pro Semibold" panose="02040702050405020303" pitchFamily="18" charset="0"/>
              </a:rPr>
              <a:t>”.</a:t>
            </a:r>
          </a:p>
          <a:p>
            <a:endParaRPr lang="en-US" dirty="0">
              <a:latin typeface="Georgia Pro Semibold" panose="02040702050405020303" pitchFamily="18" charset="0"/>
            </a:endParaRPr>
          </a:p>
          <a:p>
            <a:r>
              <a:rPr lang="en-US" dirty="0">
                <a:latin typeface="Georgia Pro Semibold" panose="02040702050405020303" pitchFamily="18" charset="0"/>
              </a:rPr>
              <a:t>As your child becomes fluent using the communication device, you can increase response requirements and teach “eat pretzels” or “drink milk”. </a:t>
            </a:r>
          </a:p>
          <a:p>
            <a:pPr marL="457200" lvl="1" indent="0">
              <a:buNone/>
            </a:pPr>
            <a:endParaRPr lang="en-US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9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anchorCtr="0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3 Crucial Words to teach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7" name="Content Placeholder 8">
            <a:extLst>
              <a:ext uri="{FF2B5EF4-FFF2-40B4-BE49-F238E27FC236}">
                <a16:creationId xmlns:a16="http://schemas.microsoft.com/office/drawing/2014/main" id="{3364CA44-6E26-4419-8379-4E9442175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924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68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5" y="1256465"/>
            <a:ext cx="9137946" cy="377717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Georgia" panose="02040502050405020303" pitchFamily="18" charset="0"/>
              </a:rPr>
              <a:t>If it’s </a:t>
            </a:r>
            <a:r>
              <a:rPr lang="en-US" sz="4000" b="1" dirty="0">
                <a:latin typeface="Georgia" panose="02040502050405020303" pitchFamily="18" charset="0"/>
              </a:rPr>
              <a:t>easier</a:t>
            </a:r>
            <a:r>
              <a:rPr lang="en-US" sz="4000" dirty="0">
                <a:latin typeface="Georgia" panose="02040502050405020303" pitchFamily="18" charset="0"/>
              </a:rPr>
              <a:t> to </a:t>
            </a:r>
            <a:r>
              <a:rPr lang="en-US" sz="4000" u="sng" dirty="0">
                <a:latin typeface="Georgia" panose="02040502050405020303" pitchFamily="18" charset="0"/>
              </a:rPr>
              <a:t>access preferred items </a:t>
            </a:r>
            <a:r>
              <a:rPr lang="en-US" sz="4000" dirty="0">
                <a:latin typeface="Georgia" panose="02040502050405020303" pitchFamily="18" charset="0"/>
              </a:rPr>
              <a:t>using the communication device,</a:t>
            </a: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> your child will use the communication device.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1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Georgia Pro Semibold" panose="02040702050405020303" pitchFamily="18" charset="0"/>
              </a:rPr>
              <a:t>Increase use of your child’s AAC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B45307-6BCE-4FD3-B48B-CBD0B8E1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lvl="1"/>
            <a:r>
              <a:rPr lang="en-US" sz="3200" dirty="0">
                <a:latin typeface="Georgia Pro Semibold" panose="02040702050405020303" pitchFamily="18" charset="0"/>
              </a:rPr>
              <a:t>Make sure your child’s communication device is:</a:t>
            </a:r>
          </a:p>
          <a:p>
            <a:pPr lvl="2"/>
            <a:r>
              <a:rPr lang="en-US" sz="2800" dirty="0">
                <a:latin typeface="Georgia Pro Semibold" panose="02040702050405020303" pitchFamily="18" charset="0"/>
              </a:rPr>
              <a:t>Easily Accessible</a:t>
            </a:r>
          </a:p>
          <a:p>
            <a:pPr lvl="2"/>
            <a:r>
              <a:rPr lang="en-US" sz="2800" dirty="0">
                <a:latin typeface="Georgia Pro Semibold" panose="02040702050405020303" pitchFamily="18" charset="0"/>
              </a:rPr>
              <a:t>Charged</a:t>
            </a:r>
          </a:p>
          <a:p>
            <a:pPr marL="914400" lvl="2" indent="0">
              <a:buNone/>
            </a:pPr>
            <a:endParaRPr lang="en-US" sz="2800" dirty="0">
              <a:latin typeface="Georgia Pro Semibold" panose="02040702050405020303" pitchFamily="18" charset="0"/>
            </a:endParaRPr>
          </a:p>
          <a:p>
            <a:pPr marL="914400" lvl="2" indent="0">
              <a:buNone/>
            </a:pPr>
            <a:r>
              <a:rPr lang="en-US" sz="2800" dirty="0">
                <a:latin typeface="Georgia Pro Semibold" panose="02040702050405020303" pitchFamily="18" charset="0"/>
              </a:rPr>
              <a:t>Make sure you are the only way to access the item you want your child to request.</a:t>
            </a:r>
          </a:p>
          <a:p>
            <a:pPr lvl="2"/>
            <a:endParaRPr lang="en-US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1D2AC-2735-457E-B639-07E13F9A629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Georgia Pro Semibold</vt:lpstr>
      <vt:lpstr>Trebuchet MS</vt:lpstr>
      <vt:lpstr>Wingdings 3</vt:lpstr>
      <vt:lpstr>Berlin</vt:lpstr>
      <vt:lpstr>Ion</vt:lpstr>
      <vt:lpstr>Increasing Communication using an AAC</vt:lpstr>
      <vt:lpstr>Setting up your child’s device</vt:lpstr>
      <vt:lpstr>General guidelines </vt:lpstr>
      <vt:lpstr>General Guidelines (don’t list)</vt:lpstr>
      <vt:lpstr>What to teach first  (to increase the value of the communication device)</vt:lpstr>
      <vt:lpstr>What to teach first  (to increase value of communication device)</vt:lpstr>
      <vt:lpstr>3 Crucial Words to teach</vt:lpstr>
      <vt:lpstr>If it’s easier to access preferred items using the communication device,  your child will use the communication device.</vt:lpstr>
      <vt:lpstr>Increase use of your child’s AAC</vt:lpstr>
      <vt:lpstr>What to teach first  (when the device is valuable)</vt:lpstr>
      <vt:lpstr>Core Words</vt:lpstr>
      <vt:lpstr>What to teach next  (when the device is valuable)</vt:lpstr>
      <vt:lpstr>Modeling with the communication device</vt:lpstr>
      <vt:lpstr>What to avoid</vt:lpstr>
      <vt:lpstr>Example: “Drink”</vt:lpstr>
      <vt:lpstr>Common Problems</vt:lpstr>
      <vt:lpstr>Masking Icons</vt:lpstr>
      <vt:lpstr>My child refuses to use the device and  _____(insert problem behavior)</vt:lpstr>
      <vt:lpstr>General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2020-05-03T10:45:08Z</dcterms:created>
  <dcterms:modified xsi:type="dcterms:W3CDTF">2021-02-07T05:12:32Z</dcterms:modified>
</cp:coreProperties>
</file>